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4"/>
  </p:sldMasterIdLst>
  <p:notesMasterIdLst>
    <p:notesMasterId r:id="rId36"/>
  </p:notesMasterIdLst>
  <p:sldIdLst>
    <p:sldId id="260" r:id="rId5"/>
    <p:sldId id="263" r:id="rId6"/>
    <p:sldId id="264" r:id="rId7"/>
    <p:sldId id="291" r:id="rId8"/>
    <p:sldId id="265" r:id="rId9"/>
    <p:sldId id="266" r:id="rId10"/>
    <p:sldId id="292" r:id="rId11"/>
    <p:sldId id="267" r:id="rId12"/>
    <p:sldId id="287" r:id="rId13"/>
    <p:sldId id="268" r:id="rId14"/>
    <p:sldId id="274" r:id="rId15"/>
    <p:sldId id="269" r:id="rId16"/>
    <p:sldId id="289" r:id="rId17"/>
    <p:sldId id="270" r:id="rId18"/>
    <p:sldId id="271" r:id="rId19"/>
    <p:sldId id="272" r:id="rId20"/>
    <p:sldId id="294" r:id="rId21"/>
    <p:sldId id="273" r:id="rId22"/>
    <p:sldId id="288" r:id="rId23"/>
    <p:sldId id="275" r:id="rId24"/>
    <p:sldId id="276" r:id="rId25"/>
    <p:sldId id="290" r:id="rId26"/>
    <p:sldId id="278" r:id="rId27"/>
    <p:sldId id="280" r:id="rId28"/>
    <p:sldId id="285" r:id="rId29"/>
    <p:sldId id="281" r:id="rId30"/>
    <p:sldId id="282" r:id="rId31"/>
    <p:sldId id="283" r:id="rId32"/>
    <p:sldId id="284" r:id="rId33"/>
    <p:sldId id="279" r:id="rId34"/>
    <p:sldId id="277" r:id="rId35"/>
  </p:sldIdLst>
  <p:sldSz cx="9144000" cy="6858000" type="screen4x3"/>
  <p:notesSz cx="6858000" cy="9144000"/>
  <p:embeddedFontLst>
    <p:embeddedFont>
      <p:font typeface="Calibri" panose="020F0502020204030204" pitchFamily="34" charset="0"/>
      <p:regular r:id="rId37"/>
      <p:bold r:id="rId38"/>
      <p:italic r:id="rId39"/>
      <p:boldItalic r:id="rId40"/>
    </p:embeddedFont>
    <p:embeddedFont>
      <p:font typeface="Comic Sans MS" panose="030F0902030302020204" pitchFamily="66" charset="0"/>
      <p:regular r:id="rId41"/>
      <p:bold r:id="rId42"/>
      <p:italic r:id="rId43"/>
      <p:boldItalic r:id="rId44"/>
    </p:embeddedFont>
    <p:embeddedFont>
      <p:font typeface="Museo 100" panose="02000000000000000000" pitchFamily="2" charset="77"/>
      <p:regular r:id="rId45"/>
    </p:embeddedFont>
    <p:embeddedFont>
      <p:font typeface="Museo 500" panose="02000000000000000000" pitchFamily="2" charset="77"/>
      <p:regular r:id="rId46"/>
    </p:embeddedFont>
    <p:embeddedFont>
      <p:font typeface="Museo 700" panose="02000000000000000000" pitchFamily="2" charset="77"/>
      <p:regular r:id="rId47"/>
      <p:bold r:id="rId48"/>
    </p:embeddedFont>
    <p:embeddedFont>
      <p:font typeface="Museo 900" panose="02000000000000000000" pitchFamily="2" charset="77"/>
      <p:bold r:id="rId49"/>
    </p:embeddedFont>
    <p:embeddedFont>
      <p:font typeface="Museo900-Regular" panose="02000000000000000000" pitchFamily="2" charset="77"/>
      <p:bold r:id="rId50"/>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245">
          <p15:clr>
            <a:srgbClr val="A4A3A4"/>
          </p15:clr>
        </p15:guide>
        <p15:guide id="2" orient="horz" pos="3232">
          <p15:clr>
            <a:srgbClr val="A4A3A4"/>
          </p15:clr>
        </p15:guide>
        <p15:guide id="3" orient="horz" pos="1912">
          <p15:clr>
            <a:srgbClr val="A4A3A4"/>
          </p15:clr>
        </p15:guide>
        <p15:guide id="4" pos="5380">
          <p15:clr>
            <a:srgbClr val="A4A3A4"/>
          </p15:clr>
        </p15:guide>
        <p15:guide id="5" pos="2959">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2F2F2"/>
    <a:srgbClr val="0BD9AA"/>
    <a:srgbClr val="92EDC5"/>
    <a:srgbClr val="B9D769"/>
    <a:srgbClr val="70BC22"/>
    <a:srgbClr val="F68D21"/>
    <a:srgbClr val="636466"/>
    <a:srgbClr val="646363"/>
    <a:srgbClr val="FEBB12"/>
    <a:srgbClr val="9D9FA2"/>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244" autoAdjust="0"/>
    <p:restoredTop sz="94660"/>
  </p:normalViewPr>
  <p:slideViewPr>
    <p:cSldViewPr snapToGrid="0" snapToObjects="1" showGuides="1">
      <p:cViewPr varScale="1">
        <p:scale>
          <a:sx n="89" d="100"/>
          <a:sy n="89" d="100"/>
        </p:scale>
        <p:origin x="1280" y="168"/>
      </p:cViewPr>
      <p:guideLst>
        <p:guide orient="horz" pos="1245"/>
        <p:guide orient="horz" pos="3232"/>
        <p:guide orient="horz" pos="1912"/>
        <p:guide pos="5380"/>
        <p:guide pos="2959"/>
      </p:guideLst>
    </p:cSldViewPr>
  </p:slideViewPr>
  <p:notesTextViewPr>
    <p:cViewPr>
      <p:scale>
        <a:sx n="100" d="100"/>
        <a:sy n="100" d="100"/>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font" Target="fonts/font3.fntdata"/><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font" Target="fonts/font6.fntdata"/><Relationship Id="rId47" Type="http://schemas.openxmlformats.org/officeDocument/2006/relationships/font" Target="fonts/font11.fntdata"/><Relationship Id="rId50" Type="http://schemas.openxmlformats.org/officeDocument/2006/relationships/font" Target="fonts/font14.fntdata"/><Relationship Id="rId55" Type="http://schemas.microsoft.com/office/2016/11/relationships/changesInfo" Target="changesInfos/changesInfo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font" Target="fonts/font1.fntdata"/><Relationship Id="rId40" Type="http://schemas.openxmlformats.org/officeDocument/2006/relationships/font" Target="fonts/font4.fntdata"/><Relationship Id="rId45" Type="http://schemas.openxmlformats.org/officeDocument/2006/relationships/font" Target="fonts/font9.fntdata"/><Relationship Id="rId53" Type="http://schemas.openxmlformats.org/officeDocument/2006/relationships/theme" Target="theme/theme1.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font" Target="fonts/font8.fntdata"/><Relationship Id="rId52"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font" Target="fonts/font7.fntdata"/><Relationship Id="rId48" Type="http://schemas.openxmlformats.org/officeDocument/2006/relationships/font" Target="fonts/font12.fntdata"/><Relationship Id="rId8" Type="http://schemas.openxmlformats.org/officeDocument/2006/relationships/slide" Target="slides/slide4.xml"/><Relationship Id="rId51"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font" Target="fonts/font2.fntdata"/><Relationship Id="rId46" Type="http://schemas.openxmlformats.org/officeDocument/2006/relationships/font" Target="fonts/font10.fntdata"/><Relationship Id="rId20" Type="http://schemas.openxmlformats.org/officeDocument/2006/relationships/slide" Target="slides/slide16.xml"/><Relationship Id="rId41" Type="http://schemas.openxmlformats.org/officeDocument/2006/relationships/font" Target="fonts/font5.fntdata"/><Relationship Id="rId54"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notesMaster" Target="notesMasters/notesMaster1.xml"/><Relationship Id="rId49" Type="http://schemas.openxmlformats.org/officeDocument/2006/relationships/font" Target="fonts/font13.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ob Heathcote" userId="62419938-1f1d-43ca-9327-cfd6c1894440" providerId="ADAL" clId="{A0057EDE-8AB3-494E-B238-DC33E29F9F4D}"/>
    <pc:docChg chg="modSld">
      <pc:chgData name="Rob Heathcote" userId="62419938-1f1d-43ca-9327-cfd6c1894440" providerId="ADAL" clId="{A0057EDE-8AB3-494E-B238-DC33E29F9F4D}" dt="2019-01-22T10:54:26.032" v="22" actId="20577"/>
      <pc:docMkLst>
        <pc:docMk/>
      </pc:docMkLst>
      <pc:sldChg chg="modSp">
        <pc:chgData name="Rob Heathcote" userId="62419938-1f1d-43ca-9327-cfd6c1894440" providerId="ADAL" clId="{A0057EDE-8AB3-494E-B238-DC33E29F9F4D}" dt="2019-01-22T10:54:26.032" v="22" actId="20577"/>
        <pc:sldMkLst>
          <pc:docMk/>
          <pc:sldMk cId="3097358543" sldId="260"/>
        </pc:sldMkLst>
        <pc:spChg chg="mod">
          <ac:chgData name="Rob Heathcote" userId="62419938-1f1d-43ca-9327-cfd6c1894440" providerId="ADAL" clId="{A0057EDE-8AB3-494E-B238-DC33E29F9F4D}" dt="2019-01-22T10:54:26.032" v="22" actId="20577"/>
          <ac:spMkLst>
            <pc:docMk/>
            <pc:sldMk cId="3097358543" sldId="260"/>
            <ac:spMk id="6" creationId="{00000000-0000-0000-0000-000000000000}"/>
          </ac:spMkLst>
        </pc:spChg>
      </pc:sldChg>
      <pc:sldChg chg="setBg">
        <pc:chgData name="Rob Heathcote" userId="62419938-1f1d-43ca-9327-cfd6c1894440" providerId="ADAL" clId="{A0057EDE-8AB3-494E-B238-DC33E29F9F4D}" dt="2019-01-22T10:25:33.630" v="0"/>
        <pc:sldMkLst>
          <pc:docMk/>
          <pc:sldMk cId="111057028" sldId="264"/>
        </pc:sldMkLst>
      </pc:sldChg>
      <pc:sldChg chg="modSp">
        <pc:chgData name="Rob Heathcote" userId="62419938-1f1d-43ca-9327-cfd6c1894440" providerId="ADAL" clId="{A0057EDE-8AB3-494E-B238-DC33E29F9F4D}" dt="2019-01-22T10:25:40.152" v="2" actId="15"/>
        <pc:sldMkLst>
          <pc:docMk/>
          <pc:sldMk cId="1292357559" sldId="265"/>
        </pc:sldMkLst>
        <pc:spChg chg="mod">
          <ac:chgData name="Rob Heathcote" userId="62419938-1f1d-43ca-9327-cfd6c1894440" providerId="ADAL" clId="{A0057EDE-8AB3-494E-B238-DC33E29F9F4D}" dt="2019-01-22T10:25:40.152" v="2" actId="15"/>
          <ac:spMkLst>
            <pc:docMk/>
            <pc:sldMk cId="1292357559" sldId="265"/>
            <ac:spMk id="4" creationId="{00000000-0000-0000-0000-000000000000}"/>
          </ac:spMkLst>
        </pc:spChg>
      </pc:sldChg>
      <pc:sldChg chg="modSp">
        <pc:chgData name="Rob Heathcote" userId="62419938-1f1d-43ca-9327-cfd6c1894440" providerId="ADAL" clId="{A0057EDE-8AB3-494E-B238-DC33E29F9F4D}" dt="2019-01-22T10:25:47.608" v="4" actId="15"/>
        <pc:sldMkLst>
          <pc:docMk/>
          <pc:sldMk cId="1706664607" sldId="266"/>
        </pc:sldMkLst>
        <pc:spChg chg="mod">
          <ac:chgData name="Rob Heathcote" userId="62419938-1f1d-43ca-9327-cfd6c1894440" providerId="ADAL" clId="{A0057EDE-8AB3-494E-B238-DC33E29F9F4D}" dt="2019-01-22T10:25:47.608" v="4" actId="15"/>
          <ac:spMkLst>
            <pc:docMk/>
            <pc:sldMk cId="1706664607" sldId="266"/>
            <ac:spMk id="4" creationId="{00000000-0000-0000-0000-000000000000}"/>
          </ac:spMkLst>
        </pc:spChg>
      </pc:sldChg>
      <pc:sldChg chg="modSp">
        <pc:chgData name="Rob Heathcote" userId="62419938-1f1d-43ca-9327-cfd6c1894440" providerId="ADAL" clId="{A0057EDE-8AB3-494E-B238-DC33E29F9F4D}" dt="2019-01-22T10:26:40.954" v="6" actId="20577"/>
        <pc:sldMkLst>
          <pc:docMk/>
          <pc:sldMk cId="618377119" sldId="270"/>
        </pc:sldMkLst>
        <pc:spChg chg="mod">
          <ac:chgData name="Rob Heathcote" userId="62419938-1f1d-43ca-9327-cfd6c1894440" providerId="ADAL" clId="{A0057EDE-8AB3-494E-B238-DC33E29F9F4D}" dt="2019-01-22T10:26:40.954" v="6" actId="20577"/>
          <ac:spMkLst>
            <pc:docMk/>
            <pc:sldMk cId="618377119" sldId="270"/>
            <ac:spMk id="4" creationId="{00000000-0000-0000-0000-000000000000}"/>
          </ac:spMkLst>
        </pc:spChg>
      </pc:sldChg>
      <pc:sldChg chg="addSp delSp modSp">
        <pc:chgData name="Rob Heathcote" userId="62419938-1f1d-43ca-9327-cfd6c1894440" providerId="ADAL" clId="{A0057EDE-8AB3-494E-B238-DC33E29F9F4D}" dt="2019-01-22T10:26:55.554" v="8" actId="14100"/>
        <pc:sldMkLst>
          <pc:docMk/>
          <pc:sldMk cId="3220767837" sldId="271"/>
        </pc:sldMkLst>
        <pc:spChg chg="add del mod">
          <ac:chgData name="Rob Heathcote" userId="62419938-1f1d-43ca-9327-cfd6c1894440" providerId="ADAL" clId="{A0057EDE-8AB3-494E-B238-DC33E29F9F4D}" dt="2019-01-22T10:26:50.794" v="7" actId="14100"/>
          <ac:spMkLst>
            <pc:docMk/>
            <pc:sldMk cId="3220767837" sldId="271"/>
            <ac:spMk id="2" creationId="{2C53B135-8C21-4F12-92A7-C2561B86A400}"/>
          </ac:spMkLst>
        </pc:spChg>
        <pc:spChg chg="mod">
          <ac:chgData name="Rob Heathcote" userId="62419938-1f1d-43ca-9327-cfd6c1894440" providerId="ADAL" clId="{A0057EDE-8AB3-494E-B238-DC33E29F9F4D}" dt="2019-01-22T10:26:55.554" v="8" actId="14100"/>
          <ac:spMkLst>
            <pc:docMk/>
            <pc:sldMk cId="3220767837" sldId="271"/>
            <ac:spMk id="3" creationId="{00000000-0000-0000-0000-000000000000}"/>
          </ac:spMkLst>
        </pc:spChg>
        <pc:spChg chg="add del mod">
          <ac:chgData name="Rob Heathcote" userId="62419938-1f1d-43ca-9327-cfd6c1894440" providerId="ADAL" clId="{A0057EDE-8AB3-494E-B238-DC33E29F9F4D}" dt="2019-01-22T10:26:50.794" v="7" actId="14100"/>
          <ac:spMkLst>
            <pc:docMk/>
            <pc:sldMk cId="3220767837" sldId="271"/>
            <ac:spMk id="6" creationId="{F8105A2C-67E6-4E2E-B88C-57E574C7E037}"/>
          </ac:spMkLst>
        </pc:spChg>
      </pc:sldChg>
      <pc:sldChg chg="modSp">
        <pc:chgData name="Rob Heathcote" userId="62419938-1f1d-43ca-9327-cfd6c1894440" providerId="ADAL" clId="{A0057EDE-8AB3-494E-B238-DC33E29F9F4D}" dt="2019-01-22T10:27:25.081" v="9"/>
        <pc:sldMkLst>
          <pc:docMk/>
          <pc:sldMk cId="4083108941" sldId="272"/>
        </pc:sldMkLst>
        <pc:graphicFrameChg chg="mod">
          <ac:chgData name="Rob Heathcote" userId="62419938-1f1d-43ca-9327-cfd6c1894440" providerId="ADAL" clId="{A0057EDE-8AB3-494E-B238-DC33E29F9F4D}" dt="2019-01-22T10:27:25.081" v="9"/>
          <ac:graphicFrameMkLst>
            <pc:docMk/>
            <pc:sldMk cId="4083108941" sldId="272"/>
            <ac:graphicFrameMk id="5" creationId="{00000000-0000-0000-0000-000000000000}"/>
          </ac:graphicFrameMkLst>
        </pc:graphicFrameChg>
      </pc:sldChg>
      <pc:sldChg chg="addSp delSp modSp">
        <pc:chgData name="Rob Heathcote" userId="62419938-1f1d-43ca-9327-cfd6c1894440" providerId="ADAL" clId="{A0057EDE-8AB3-494E-B238-DC33E29F9F4D}" dt="2019-01-22T10:28:22.081" v="12"/>
        <pc:sldMkLst>
          <pc:docMk/>
          <pc:sldMk cId="2368018815" sldId="279"/>
        </pc:sldMkLst>
        <pc:spChg chg="add del mod">
          <ac:chgData name="Rob Heathcote" userId="62419938-1f1d-43ca-9327-cfd6c1894440" providerId="ADAL" clId="{A0057EDE-8AB3-494E-B238-DC33E29F9F4D}" dt="2019-01-22T10:28:22.081" v="12"/>
          <ac:spMkLst>
            <pc:docMk/>
            <pc:sldMk cId="2368018815" sldId="279"/>
            <ac:spMk id="4" creationId="{C4E42C57-AD08-4D43-BCD4-5C43560A7CBE}"/>
          </ac:spMkLst>
        </pc:spChg>
        <pc:spChg chg="add del mod">
          <ac:chgData name="Rob Heathcote" userId="62419938-1f1d-43ca-9327-cfd6c1894440" providerId="ADAL" clId="{A0057EDE-8AB3-494E-B238-DC33E29F9F4D}" dt="2019-01-22T10:28:22.081" v="12"/>
          <ac:spMkLst>
            <pc:docMk/>
            <pc:sldMk cId="2368018815" sldId="279"/>
            <ac:spMk id="5" creationId="{BBC606ED-9EE2-4B0A-BB5F-FBAAC06FDE5A}"/>
          </ac:spMkLst>
        </pc:spChg>
      </pc:sldChg>
      <pc:sldChg chg="addSp modSp">
        <pc:chgData name="Rob Heathcote" userId="62419938-1f1d-43ca-9327-cfd6c1894440" providerId="ADAL" clId="{A0057EDE-8AB3-494E-B238-DC33E29F9F4D}" dt="2019-01-22T10:28:13.888" v="11"/>
        <pc:sldMkLst>
          <pc:docMk/>
          <pc:sldMk cId="3496779030" sldId="282"/>
        </pc:sldMkLst>
        <pc:picChg chg="add">
          <ac:chgData name="Rob Heathcote" userId="62419938-1f1d-43ca-9327-cfd6c1894440" providerId="ADAL" clId="{A0057EDE-8AB3-494E-B238-DC33E29F9F4D}" dt="2019-01-22T10:28:13.888" v="11"/>
          <ac:picMkLst>
            <pc:docMk/>
            <pc:sldMk cId="3496779030" sldId="282"/>
            <ac:picMk id="5" creationId="{7E80BF3A-E746-441C-ACB1-52961BD00E8E}"/>
          </ac:picMkLst>
        </pc:picChg>
        <pc:picChg chg="mod">
          <ac:chgData name="Rob Heathcote" userId="62419938-1f1d-43ca-9327-cfd6c1894440" providerId="ADAL" clId="{A0057EDE-8AB3-494E-B238-DC33E29F9F4D}" dt="2019-01-22T10:27:58.415" v="10" actId="14100"/>
          <ac:picMkLst>
            <pc:docMk/>
            <pc:sldMk cId="3496779030" sldId="282"/>
            <ac:picMk id="7" creationId="{00000000-0000-0000-0000-000000000000}"/>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756C703-0827-4D98-8015-40DEE3C186A7}" type="datetimeFigureOut">
              <a:rPr lang="en-GB" smtClean="0"/>
              <a:t>05/09/2019</a:t>
            </a:fld>
            <a:endParaRPr lang="en-GB"/>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798D5B-57F4-4A7F-8DDC-A432FF1B0DAA}" type="slidenum">
              <a:rPr lang="en-GB" smtClean="0"/>
              <a:t>‹#›</a:t>
            </a:fld>
            <a:endParaRPr lang="en-GB"/>
          </a:p>
        </p:txBody>
      </p:sp>
    </p:spTree>
    <p:extLst>
      <p:ext uri="{BB962C8B-B14F-4D97-AF65-F5344CB8AC3E}">
        <p14:creationId xmlns:p14="http://schemas.microsoft.com/office/powerpoint/2010/main" val="8043815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TextEdit="1"/>
          </p:cNvSpPr>
          <p:nvPr>
            <p:ph type="sldImg"/>
          </p:nvPr>
        </p:nvSpPr>
        <p:spPr>
          <a:ln/>
        </p:spPr>
      </p:sp>
      <p:sp>
        <p:nvSpPr>
          <p:cNvPr id="29699"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a:p>
        </p:txBody>
      </p:sp>
      <p:sp>
        <p:nvSpPr>
          <p:cNvPr id="29700"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omic Sans MS" pitchFamily="66" charset="0"/>
              </a:defRPr>
            </a:lvl1pPr>
            <a:lvl2pPr marL="742950" indent="-285750" eaLnBrk="0" hangingPunct="0">
              <a:defRPr sz="2400">
                <a:solidFill>
                  <a:schemeClr val="tx1"/>
                </a:solidFill>
                <a:latin typeface="Comic Sans MS" pitchFamily="66" charset="0"/>
              </a:defRPr>
            </a:lvl2pPr>
            <a:lvl3pPr marL="1143000" indent="-228600" eaLnBrk="0" hangingPunct="0">
              <a:defRPr sz="2400">
                <a:solidFill>
                  <a:schemeClr val="tx1"/>
                </a:solidFill>
                <a:latin typeface="Comic Sans MS" pitchFamily="66" charset="0"/>
              </a:defRPr>
            </a:lvl3pPr>
            <a:lvl4pPr marL="1600200" indent="-228600" eaLnBrk="0" hangingPunct="0">
              <a:defRPr sz="2400">
                <a:solidFill>
                  <a:schemeClr val="tx1"/>
                </a:solidFill>
                <a:latin typeface="Comic Sans MS" pitchFamily="66" charset="0"/>
              </a:defRPr>
            </a:lvl4pPr>
            <a:lvl5pPr marL="2057400" indent="-228600" eaLnBrk="0" hangingPunct="0">
              <a:defRPr sz="2400">
                <a:solidFill>
                  <a:schemeClr val="tx1"/>
                </a:solidFill>
                <a:latin typeface="Comic Sans MS" pitchFamily="66" charset="0"/>
              </a:defRPr>
            </a:lvl5pPr>
            <a:lvl6pPr marL="2514600" indent="-228600" eaLnBrk="0" fontAlgn="base" hangingPunct="0">
              <a:spcBef>
                <a:spcPct val="0"/>
              </a:spcBef>
              <a:spcAft>
                <a:spcPct val="0"/>
              </a:spcAft>
              <a:defRPr sz="2400">
                <a:solidFill>
                  <a:schemeClr val="tx1"/>
                </a:solidFill>
                <a:latin typeface="Comic Sans MS" pitchFamily="66" charset="0"/>
              </a:defRPr>
            </a:lvl6pPr>
            <a:lvl7pPr marL="2971800" indent="-228600" eaLnBrk="0" fontAlgn="base" hangingPunct="0">
              <a:spcBef>
                <a:spcPct val="0"/>
              </a:spcBef>
              <a:spcAft>
                <a:spcPct val="0"/>
              </a:spcAft>
              <a:defRPr sz="2400">
                <a:solidFill>
                  <a:schemeClr val="tx1"/>
                </a:solidFill>
                <a:latin typeface="Comic Sans MS" pitchFamily="66" charset="0"/>
              </a:defRPr>
            </a:lvl7pPr>
            <a:lvl8pPr marL="3429000" indent="-228600" eaLnBrk="0" fontAlgn="base" hangingPunct="0">
              <a:spcBef>
                <a:spcPct val="0"/>
              </a:spcBef>
              <a:spcAft>
                <a:spcPct val="0"/>
              </a:spcAft>
              <a:defRPr sz="2400">
                <a:solidFill>
                  <a:schemeClr val="tx1"/>
                </a:solidFill>
                <a:latin typeface="Comic Sans MS" pitchFamily="66" charset="0"/>
              </a:defRPr>
            </a:lvl8pPr>
            <a:lvl9pPr marL="3886200" indent="-228600" eaLnBrk="0" fontAlgn="base" hangingPunct="0">
              <a:spcBef>
                <a:spcPct val="0"/>
              </a:spcBef>
              <a:spcAft>
                <a:spcPct val="0"/>
              </a:spcAft>
              <a:defRPr sz="2400">
                <a:solidFill>
                  <a:schemeClr val="tx1"/>
                </a:solidFill>
                <a:latin typeface="Comic Sans MS" pitchFamily="66" charset="0"/>
              </a:defRPr>
            </a:lvl9pPr>
          </a:lstStyle>
          <a:p>
            <a:fld id="{C77700EA-1C99-4A2C-8069-383B54018229}" type="slidenum">
              <a:rPr lang="en-US" sz="1200"/>
              <a:pPr/>
              <a:t>20</a:t>
            </a:fld>
            <a:endParaRPr lang="en-US" sz="1200"/>
          </a:p>
        </p:txBody>
      </p:sp>
    </p:spTree>
    <p:extLst>
      <p:ext uri="{BB962C8B-B14F-4D97-AF65-F5344CB8AC3E}">
        <p14:creationId xmlns:p14="http://schemas.microsoft.com/office/powerpoint/2010/main" val="136216693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3" name="Group 2"/>
          <p:cNvGrpSpPr/>
          <p:nvPr userDrawn="1"/>
        </p:nvGrpSpPr>
        <p:grpSpPr>
          <a:xfrm>
            <a:off x="0" y="0"/>
            <a:ext cx="9144003" cy="6858000"/>
            <a:chOff x="0" y="0"/>
            <a:chExt cx="9144003" cy="6858000"/>
          </a:xfrm>
        </p:grpSpPr>
        <p:pic>
          <p:nvPicPr>
            <p:cNvPr id="2" name="Picture 1" descr="Unit 1.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a:noFill/>
          </p:spPr>
        </p:pic>
        <p:sp>
          <p:nvSpPr>
            <p:cNvPr id="9" name="Rectangle 8"/>
            <p:cNvSpPr/>
            <p:nvPr userDrawn="1"/>
          </p:nvSpPr>
          <p:spPr>
            <a:xfrm>
              <a:off x="6779382" y="517236"/>
              <a:ext cx="2364621" cy="738909"/>
            </a:xfrm>
            <a:prstGeom prst="rect">
              <a:avLst/>
            </a:prstGeom>
            <a:ln>
              <a:no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GB"/>
            </a:p>
          </p:txBody>
        </p:sp>
        <p:pic>
          <p:nvPicPr>
            <p:cNvPr id="10" name="Picture 9"/>
            <p:cNvPicPr>
              <a:picLocks noChangeAspect="1"/>
            </p:cNvPicPr>
            <p:nvPr userDrawn="1"/>
          </p:nvPicPr>
          <p:blipFill>
            <a:blip r:embed="rId3"/>
            <a:stretch>
              <a:fillRect/>
            </a:stretch>
          </p:blipFill>
          <p:spPr>
            <a:xfrm>
              <a:off x="6882134" y="621048"/>
              <a:ext cx="1642741" cy="547581"/>
            </a:xfrm>
            <a:prstGeom prst="rect">
              <a:avLst/>
            </a:prstGeom>
          </p:spPr>
        </p:pic>
      </p:grpSp>
      <p:cxnSp>
        <p:nvCxnSpPr>
          <p:cNvPr id="14" name="Straight Connector 13"/>
          <p:cNvCxnSpPr/>
          <p:nvPr userDrawn="1"/>
        </p:nvCxnSpPr>
        <p:spPr>
          <a:xfrm>
            <a:off x="4559300" y="1905000"/>
            <a:ext cx="0" cy="2551766"/>
          </a:xfrm>
          <a:prstGeom prst="line">
            <a:avLst/>
          </a:prstGeom>
          <a:ln>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20" name="Text Placeholder 19"/>
          <p:cNvSpPr>
            <a:spLocks noGrp="1"/>
          </p:cNvSpPr>
          <p:nvPr>
            <p:ph type="body" sz="quarter" idx="10"/>
          </p:nvPr>
        </p:nvSpPr>
        <p:spPr>
          <a:xfrm>
            <a:off x="1803400" y="1841231"/>
            <a:ext cx="2527300" cy="2201863"/>
          </a:xfrm>
          <a:prstGeom prst="rect">
            <a:avLst/>
          </a:prstGeom>
        </p:spPr>
        <p:txBody>
          <a:bodyPr vert="horz" lIns="0"/>
          <a:lstStyle>
            <a:lvl1pPr marL="0" indent="0">
              <a:lnSpc>
                <a:spcPts val="4800"/>
              </a:lnSpc>
              <a:spcBef>
                <a:spcPts val="0"/>
              </a:spcBef>
              <a:buNone/>
              <a:defRPr sz="4500" b="1" kern="0" spc="-140">
                <a:solidFill>
                  <a:schemeClr val="bg1"/>
                </a:solidFill>
                <a:latin typeface="Arial"/>
                <a:cs typeface="Arial"/>
              </a:defRPr>
            </a:lvl1pPr>
            <a:lvl2pPr marL="0" indent="0">
              <a:lnSpc>
                <a:spcPts val="2500"/>
              </a:lnSpc>
              <a:spcBef>
                <a:spcPts val="0"/>
              </a:spcBef>
              <a:buNone/>
              <a:defRPr sz="2500" kern="0" spc="-140">
                <a:solidFill>
                  <a:schemeClr val="bg1"/>
                </a:solidFill>
                <a:latin typeface="Arial"/>
                <a:cs typeface="Arial"/>
              </a:defRPr>
            </a:lvl2pPr>
            <a:lvl3pPr marL="0" indent="0">
              <a:lnSpc>
                <a:spcPts val="4800"/>
              </a:lnSpc>
              <a:spcBef>
                <a:spcPts val="0"/>
              </a:spcBef>
              <a:buNone/>
              <a:defRPr sz="4500">
                <a:solidFill>
                  <a:schemeClr val="bg1"/>
                </a:solidFill>
                <a:latin typeface="Arial"/>
                <a:cs typeface="Arial"/>
              </a:defRPr>
            </a:lvl3pPr>
            <a:lvl4pPr marL="0" indent="0">
              <a:lnSpc>
                <a:spcPts val="2600"/>
              </a:lnSpc>
              <a:spcBef>
                <a:spcPts val="0"/>
              </a:spcBef>
              <a:buNone/>
              <a:defRPr sz="3000">
                <a:solidFill>
                  <a:srgbClr val="92EDC5"/>
                </a:solidFill>
                <a:latin typeface="Arial"/>
                <a:cs typeface="Arial"/>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1" name="Text Placeholder 19"/>
          <p:cNvSpPr>
            <a:spLocks noGrp="1"/>
          </p:cNvSpPr>
          <p:nvPr>
            <p:ph type="body" sz="quarter" idx="11"/>
          </p:nvPr>
        </p:nvSpPr>
        <p:spPr>
          <a:xfrm>
            <a:off x="4800600" y="1841231"/>
            <a:ext cx="2768600" cy="2201863"/>
          </a:xfrm>
          <a:prstGeom prst="rect">
            <a:avLst/>
          </a:prstGeom>
        </p:spPr>
        <p:txBody>
          <a:bodyPr vert="horz" lIns="0"/>
          <a:lstStyle>
            <a:lvl1pPr marL="0" indent="0">
              <a:lnSpc>
                <a:spcPts val="2600"/>
              </a:lnSpc>
              <a:spcBef>
                <a:spcPts val="0"/>
              </a:spcBef>
              <a:buNone/>
              <a:defRPr sz="2600" b="1" kern="0" spc="-60">
                <a:solidFill>
                  <a:schemeClr val="bg1"/>
                </a:solidFill>
                <a:latin typeface="Arial"/>
                <a:cs typeface="Arial"/>
              </a:defRPr>
            </a:lvl1pPr>
            <a:lvl2pPr marL="0" indent="0">
              <a:lnSpc>
                <a:spcPts val="2000"/>
              </a:lnSpc>
              <a:spcBef>
                <a:spcPts val="500"/>
              </a:spcBef>
              <a:buNone/>
              <a:defRPr sz="1800">
                <a:solidFill>
                  <a:schemeClr val="bg1"/>
                </a:solidFill>
                <a:latin typeface="Arial"/>
                <a:cs typeface="Arial"/>
              </a:defRPr>
            </a:lvl2pPr>
            <a:lvl3pPr marL="0" indent="0">
              <a:buNone/>
              <a:defRPr sz="3000">
                <a:solidFill>
                  <a:srgbClr val="ECCC7B"/>
                </a:solidFill>
                <a:latin typeface="Arial"/>
                <a:cs typeface="Arial"/>
              </a:defRPr>
            </a:lvl3pPr>
            <a:lvl4pPr marL="1371600" indent="0">
              <a:buNone/>
              <a:defRPr/>
            </a:lvl4pPr>
            <a:lvl5pPr marL="1828800" indent="0">
              <a:buNone/>
              <a:defRPr/>
            </a:lvl5pPr>
          </a:lstStyle>
          <a:p>
            <a:pPr lvl="0"/>
            <a:r>
              <a:rPr lang="en-US"/>
              <a:t>Click to edit Master text styles</a:t>
            </a:r>
          </a:p>
          <a:p>
            <a:pPr lvl="1"/>
            <a:r>
              <a:rPr lang="en-US"/>
              <a:t>Second level</a:t>
            </a:r>
          </a:p>
        </p:txBody>
      </p:sp>
      <p:sp>
        <p:nvSpPr>
          <p:cNvPr id="24" name="Text Placeholder 23"/>
          <p:cNvSpPr>
            <a:spLocks noGrp="1"/>
          </p:cNvSpPr>
          <p:nvPr>
            <p:ph type="body" sz="quarter" idx="12"/>
          </p:nvPr>
        </p:nvSpPr>
        <p:spPr>
          <a:xfrm>
            <a:off x="1135884" y="4100382"/>
            <a:ext cx="972000" cy="972000"/>
          </a:xfrm>
          <a:prstGeom prst="rect">
            <a:avLst/>
          </a:prstGeom>
          <a:noFill/>
          <a:ln w="114300" cmpd="sng">
            <a:solidFill>
              <a:srgbClr val="0BD9AA"/>
            </a:solidFill>
            <a:miter lim="800000"/>
          </a:ln>
        </p:spPr>
        <p:txBody>
          <a:bodyPr vert="horz" lIns="0" tIns="0" rIns="0" bIns="0" anchor="ctr" anchorCtr="0"/>
          <a:lstStyle>
            <a:lvl1pPr marL="0" indent="0" algn="ctr">
              <a:buNone/>
              <a:defRPr sz="7200" b="1">
                <a:solidFill>
                  <a:srgbClr val="0BD9AA"/>
                </a:solidFill>
                <a:latin typeface="Museo900-Regular"/>
                <a:cs typeface="Museo900-Regular"/>
              </a:defRPr>
            </a:lvl1pPr>
          </a:lstStyle>
          <a:p>
            <a:pPr lvl="0"/>
            <a:r>
              <a:rPr lang="en-US"/>
              <a:t>Click to edit Master text styles</a:t>
            </a:r>
          </a:p>
        </p:txBody>
      </p:sp>
      <p:pic>
        <p:nvPicPr>
          <p:cNvPr id="8" name="Picture 7" descr="Logo.ai"/>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150685" y="4018819"/>
            <a:ext cx="2291515" cy="456997"/>
          </a:xfrm>
          <a:prstGeom prst="rect">
            <a:avLst/>
          </a:prstGeom>
        </p:spPr>
      </p:pic>
    </p:spTree>
    <p:extLst>
      <p:ext uri="{BB962C8B-B14F-4D97-AF65-F5344CB8AC3E}">
        <p14:creationId xmlns:p14="http://schemas.microsoft.com/office/powerpoint/2010/main" val="38863859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4_Custom Layout">
    <p:bg>
      <p:bgPr>
        <a:solidFill>
          <a:srgbClr val="0BD9AA"/>
        </a:solidFill>
        <a:effectLst/>
      </p:bgPr>
    </p:bg>
    <p:spTree>
      <p:nvGrpSpPr>
        <p:cNvPr id="1" name=""/>
        <p:cNvGrpSpPr/>
        <p:nvPr/>
      </p:nvGrpSpPr>
      <p:grpSpPr>
        <a:xfrm>
          <a:off x="0" y="0"/>
          <a:ext cx="0" cy="0"/>
          <a:chOff x="0" y="0"/>
          <a:chExt cx="0" cy="0"/>
        </a:xfrm>
      </p:grpSpPr>
      <p:cxnSp>
        <p:nvCxnSpPr>
          <p:cNvPr id="8" name="Straight Connector 7"/>
          <p:cNvCxnSpPr/>
          <p:nvPr userDrawn="1"/>
        </p:nvCxnSpPr>
        <p:spPr>
          <a:xfrm>
            <a:off x="584200" y="1702800"/>
            <a:ext cx="0" cy="3220892"/>
          </a:xfrm>
          <a:prstGeom prst="line">
            <a:avLst/>
          </a:prstGeom>
          <a:ln>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0" name="Text Placeholder 11"/>
          <p:cNvSpPr>
            <a:spLocks noGrp="1"/>
          </p:cNvSpPr>
          <p:nvPr>
            <p:ph type="body" sz="quarter" idx="14"/>
          </p:nvPr>
        </p:nvSpPr>
        <p:spPr>
          <a:xfrm>
            <a:off x="723600" y="1702799"/>
            <a:ext cx="7861300" cy="4918133"/>
          </a:xfrm>
          <a:prstGeom prst="rect">
            <a:avLst/>
          </a:prstGeom>
        </p:spPr>
        <p:txBody>
          <a:bodyPr vert="horz" lIns="0" tIns="0" rIns="0" bIns="0"/>
          <a:lstStyle>
            <a:lvl1pPr marL="271463" indent="-271463">
              <a:lnSpc>
                <a:spcPct val="100000"/>
              </a:lnSpc>
              <a:spcBef>
                <a:spcPts val="0"/>
              </a:spcBef>
              <a:spcAft>
                <a:spcPts val="1400"/>
              </a:spcAft>
              <a:buFont typeface="Arial"/>
              <a:buChar char="•"/>
              <a:defRPr sz="2500">
                <a:solidFill>
                  <a:schemeClr val="tx1"/>
                </a:solidFill>
                <a:latin typeface="Arial"/>
                <a:cs typeface="Arial"/>
              </a:defRPr>
            </a:lvl1pPr>
            <a:lvl2pPr marL="0" indent="0">
              <a:lnSpc>
                <a:spcPts val="2000"/>
              </a:lnSpc>
              <a:buNone/>
              <a:defRPr sz="2000">
                <a:solidFill>
                  <a:srgbClr val="9D9FA2"/>
                </a:solidFill>
                <a:latin typeface="Arial"/>
                <a:cs typeface="Arial"/>
              </a:defRPr>
            </a:lvl2pPr>
          </a:lstStyle>
          <a:p>
            <a:pPr lvl="0"/>
            <a:r>
              <a:rPr lang="en-US"/>
              <a:t>Click to edit Master text styles</a:t>
            </a:r>
          </a:p>
        </p:txBody>
      </p:sp>
      <p:sp>
        <p:nvSpPr>
          <p:cNvPr id="5" name="Text Placeholder 7"/>
          <p:cNvSpPr>
            <a:spLocks noGrp="1"/>
          </p:cNvSpPr>
          <p:nvPr>
            <p:ph type="body" sz="quarter" idx="13"/>
          </p:nvPr>
        </p:nvSpPr>
        <p:spPr>
          <a:xfrm>
            <a:off x="724280" y="906233"/>
            <a:ext cx="7816470" cy="670772"/>
          </a:xfrm>
          <a:prstGeom prst="rect">
            <a:avLst/>
          </a:prstGeom>
        </p:spPr>
        <p:txBody>
          <a:bodyPr lIns="0">
            <a:noAutofit/>
          </a:bodyPr>
          <a:lstStyle>
            <a:lvl1pPr marL="0" indent="0">
              <a:lnSpc>
                <a:spcPts val="3900"/>
              </a:lnSpc>
              <a:spcBef>
                <a:spcPts val="0"/>
              </a:spcBef>
              <a:spcAft>
                <a:spcPts val="1500"/>
              </a:spcAft>
              <a:buNone/>
              <a:defRPr sz="4000" b="1" i="0">
                <a:solidFill>
                  <a:schemeClr val="bg1"/>
                </a:solidFill>
                <a:latin typeface="Arial"/>
                <a:cs typeface="Arial"/>
              </a:defRPr>
            </a:lvl1pPr>
            <a:lvl2pPr marL="457200" indent="-457200">
              <a:lnSpc>
                <a:spcPts val="2500"/>
              </a:lnSpc>
              <a:spcBef>
                <a:spcPts val="0"/>
              </a:spcBef>
              <a:spcAft>
                <a:spcPts val="1000"/>
              </a:spcAft>
              <a:buNone/>
              <a:defRPr sz="4000" b="0">
                <a:solidFill>
                  <a:schemeClr val="tx1">
                    <a:lumMod val="50000"/>
                    <a:lumOff val="50000"/>
                  </a:schemeClr>
                </a:solidFill>
                <a:latin typeface="Arial"/>
                <a:cs typeface="Arial"/>
              </a:defRPr>
            </a:lvl2pPr>
            <a:lvl3pPr marL="0" indent="0">
              <a:lnSpc>
                <a:spcPts val="3600"/>
              </a:lnSpc>
              <a:spcBef>
                <a:spcPts val="0"/>
              </a:spcBef>
              <a:buNone/>
              <a:defRPr sz="3000">
                <a:solidFill>
                  <a:schemeClr val="tx1">
                    <a:lumMod val="50000"/>
                    <a:lumOff val="50000"/>
                  </a:schemeClr>
                </a:solidFill>
                <a:latin typeface="Arial"/>
                <a:cs typeface="Arial"/>
              </a:defRPr>
            </a:lvl3pPr>
          </a:lstStyle>
          <a:p>
            <a:pPr lvl="0"/>
            <a:r>
              <a:rPr lang="en-US"/>
              <a:t>Click to edit Master text styles</a:t>
            </a:r>
          </a:p>
        </p:txBody>
      </p:sp>
    </p:spTree>
    <p:extLst>
      <p:ext uri="{BB962C8B-B14F-4D97-AF65-F5344CB8AC3E}">
        <p14:creationId xmlns:p14="http://schemas.microsoft.com/office/powerpoint/2010/main" val="22654254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7_Custom Layout">
    <p:bg>
      <p:bgPr>
        <a:solidFill>
          <a:srgbClr val="92EDC5"/>
        </a:solidFill>
        <a:effectLst/>
      </p:bgPr>
    </p:bg>
    <p:spTree>
      <p:nvGrpSpPr>
        <p:cNvPr id="1" name=""/>
        <p:cNvGrpSpPr/>
        <p:nvPr/>
      </p:nvGrpSpPr>
      <p:grpSpPr>
        <a:xfrm>
          <a:off x="0" y="0"/>
          <a:ext cx="0" cy="0"/>
          <a:chOff x="0" y="0"/>
          <a:chExt cx="0" cy="0"/>
        </a:xfrm>
      </p:grpSpPr>
      <p:cxnSp>
        <p:nvCxnSpPr>
          <p:cNvPr id="9" name="Straight Connector 8"/>
          <p:cNvCxnSpPr/>
          <p:nvPr userDrawn="1"/>
        </p:nvCxnSpPr>
        <p:spPr>
          <a:xfrm>
            <a:off x="584200" y="1702800"/>
            <a:ext cx="0" cy="1714500"/>
          </a:xfrm>
          <a:prstGeom prst="line">
            <a:avLst/>
          </a:prstGeom>
          <a:ln>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6" name="Text Placeholder 7"/>
          <p:cNvSpPr>
            <a:spLocks noGrp="1"/>
          </p:cNvSpPr>
          <p:nvPr>
            <p:ph type="body" sz="quarter" idx="13"/>
          </p:nvPr>
        </p:nvSpPr>
        <p:spPr>
          <a:xfrm>
            <a:off x="724280" y="906233"/>
            <a:ext cx="7816470" cy="670772"/>
          </a:xfrm>
          <a:prstGeom prst="rect">
            <a:avLst/>
          </a:prstGeom>
        </p:spPr>
        <p:txBody>
          <a:bodyPr lIns="0">
            <a:noAutofit/>
          </a:bodyPr>
          <a:lstStyle>
            <a:lvl1pPr marL="0" indent="0">
              <a:lnSpc>
                <a:spcPts val="3900"/>
              </a:lnSpc>
              <a:spcBef>
                <a:spcPts val="0"/>
              </a:spcBef>
              <a:spcAft>
                <a:spcPts val="1500"/>
              </a:spcAft>
              <a:buNone/>
              <a:defRPr sz="4000" b="1" i="0">
                <a:solidFill>
                  <a:schemeClr val="bg1"/>
                </a:solidFill>
                <a:latin typeface="Arial"/>
                <a:cs typeface="Arial"/>
              </a:defRPr>
            </a:lvl1pPr>
            <a:lvl2pPr marL="457200" indent="-457200">
              <a:lnSpc>
                <a:spcPts val="2500"/>
              </a:lnSpc>
              <a:spcBef>
                <a:spcPts val="0"/>
              </a:spcBef>
              <a:spcAft>
                <a:spcPts val="1000"/>
              </a:spcAft>
              <a:buNone/>
              <a:defRPr sz="4000" b="0">
                <a:solidFill>
                  <a:schemeClr val="tx1">
                    <a:lumMod val="50000"/>
                    <a:lumOff val="50000"/>
                  </a:schemeClr>
                </a:solidFill>
                <a:latin typeface="Arial"/>
                <a:cs typeface="Arial"/>
              </a:defRPr>
            </a:lvl2pPr>
            <a:lvl3pPr marL="0" indent="0">
              <a:lnSpc>
                <a:spcPts val="3600"/>
              </a:lnSpc>
              <a:spcBef>
                <a:spcPts val="0"/>
              </a:spcBef>
              <a:buNone/>
              <a:defRPr sz="3000">
                <a:solidFill>
                  <a:schemeClr val="tx1">
                    <a:lumMod val="50000"/>
                    <a:lumOff val="50000"/>
                  </a:schemeClr>
                </a:solidFill>
                <a:latin typeface="Arial"/>
                <a:cs typeface="Arial"/>
              </a:defRPr>
            </a:lvl3pPr>
          </a:lstStyle>
          <a:p>
            <a:pPr lvl="0"/>
            <a:r>
              <a:rPr lang="en-US"/>
              <a:t>Click to edit Master text styles</a:t>
            </a:r>
          </a:p>
        </p:txBody>
      </p:sp>
      <p:sp>
        <p:nvSpPr>
          <p:cNvPr id="10" name="Text Placeholder 11"/>
          <p:cNvSpPr>
            <a:spLocks noGrp="1"/>
          </p:cNvSpPr>
          <p:nvPr>
            <p:ph type="body" sz="quarter" idx="14"/>
          </p:nvPr>
        </p:nvSpPr>
        <p:spPr>
          <a:xfrm>
            <a:off x="723600" y="1702799"/>
            <a:ext cx="7861300" cy="4918133"/>
          </a:xfrm>
          <a:prstGeom prst="rect">
            <a:avLst/>
          </a:prstGeom>
        </p:spPr>
        <p:txBody>
          <a:bodyPr vert="horz" lIns="0" tIns="0" rIns="0" bIns="0"/>
          <a:lstStyle>
            <a:lvl1pPr marL="271463" indent="-271463">
              <a:lnSpc>
                <a:spcPct val="100000"/>
              </a:lnSpc>
              <a:spcBef>
                <a:spcPts val="0"/>
              </a:spcBef>
              <a:spcAft>
                <a:spcPts val="1400"/>
              </a:spcAft>
              <a:buFont typeface="Arial"/>
              <a:buChar char="•"/>
              <a:defRPr sz="2500">
                <a:solidFill>
                  <a:schemeClr val="tx1"/>
                </a:solidFill>
                <a:latin typeface="Arial"/>
                <a:cs typeface="Arial"/>
              </a:defRPr>
            </a:lvl1pPr>
            <a:lvl2pPr marL="0" indent="0">
              <a:lnSpc>
                <a:spcPts val="2000"/>
              </a:lnSpc>
              <a:buNone/>
              <a:defRPr sz="2000">
                <a:solidFill>
                  <a:srgbClr val="9D9FA2"/>
                </a:solidFill>
                <a:latin typeface="Arial"/>
                <a:cs typeface="Arial"/>
              </a:defRPr>
            </a:lvl2pPr>
          </a:lstStyle>
          <a:p>
            <a:pPr lvl="0"/>
            <a:r>
              <a:rPr lang="en-US"/>
              <a:t>Click to edit Master text styles</a:t>
            </a:r>
          </a:p>
        </p:txBody>
      </p:sp>
    </p:spTree>
    <p:extLst>
      <p:ext uri="{BB962C8B-B14F-4D97-AF65-F5344CB8AC3E}">
        <p14:creationId xmlns:p14="http://schemas.microsoft.com/office/powerpoint/2010/main" val="3939271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pic>
        <p:nvPicPr>
          <p:cNvPr id="10" name="Picture 9" descr="Unit 1.jpg"/>
          <p:cNvPicPr>
            <a:picLocks noChangeAspect="1"/>
          </p:cNvPicPr>
          <p:nvPr userDrawn="1"/>
        </p:nvPicPr>
        <p:blipFill rotWithShape="1">
          <a:blip r:embed="rId2">
            <a:extLst>
              <a:ext uri="{28A0092B-C50C-407E-A947-70E740481C1C}">
                <a14:useLocalDpi xmlns:a14="http://schemas.microsoft.com/office/drawing/2010/main" val="0"/>
              </a:ext>
            </a:extLst>
          </a:blip>
          <a:srcRect b="90370"/>
          <a:stretch/>
        </p:blipFill>
        <p:spPr>
          <a:xfrm>
            <a:off x="0" y="0"/>
            <a:ext cx="9144000" cy="660400"/>
          </a:xfrm>
          <a:prstGeom prst="rect">
            <a:avLst/>
          </a:prstGeom>
          <a:noFill/>
        </p:spPr>
      </p:pic>
      <p:pic>
        <p:nvPicPr>
          <p:cNvPr id="6" name="Picture 5" descr="Untitled-1.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016500" y="901700"/>
            <a:ext cx="2979807" cy="3251200"/>
          </a:xfrm>
          <a:prstGeom prst="rect">
            <a:avLst/>
          </a:prstGeom>
        </p:spPr>
      </p:pic>
      <p:sp>
        <p:nvSpPr>
          <p:cNvPr id="15" name="Text Placeholder 7"/>
          <p:cNvSpPr>
            <a:spLocks noGrp="1"/>
          </p:cNvSpPr>
          <p:nvPr>
            <p:ph type="body" sz="quarter" idx="13"/>
          </p:nvPr>
        </p:nvSpPr>
        <p:spPr>
          <a:xfrm>
            <a:off x="724280" y="906233"/>
            <a:ext cx="7816470" cy="670772"/>
          </a:xfrm>
          <a:prstGeom prst="rect">
            <a:avLst/>
          </a:prstGeom>
        </p:spPr>
        <p:txBody>
          <a:bodyPr lIns="0">
            <a:noAutofit/>
          </a:bodyPr>
          <a:lstStyle>
            <a:lvl1pPr marL="0" indent="0">
              <a:lnSpc>
                <a:spcPts val="3900"/>
              </a:lnSpc>
              <a:spcBef>
                <a:spcPts val="0"/>
              </a:spcBef>
              <a:spcAft>
                <a:spcPts val="1500"/>
              </a:spcAft>
              <a:buNone/>
              <a:defRPr sz="4000" b="1" i="0">
                <a:solidFill>
                  <a:schemeClr val="tx1"/>
                </a:solidFill>
                <a:latin typeface="Arial"/>
                <a:cs typeface="Arial"/>
              </a:defRPr>
            </a:lvl1pPr>
            <a:lvl2pPr marL="457200" indent="-457200">
              <a:lnSpc>
                <a:spcPts val="2500"/>
              </a:lnSpc>
              <a:spcBef>
                <a:spcPts val="0"/>
              </a:spcBef>
              <a:spcAft>
                <a:spcPts val="1000"/>
              </a:spcAft>
              <a:buNone/>
              <a:defRPr sz="4000" b="0">
                <a:solidFill>
                  <a:schemeClr val="tx1">
                    <a:lumMod val="50000"/>
                    <a:lumOff val="50000"/>
                  </a:schemeClr>
                </a:solidFill>
                <a:latin typeface="Arial"/>
                <a:cs typeface="Arial"/>
              </a:defRPr>
            </a:lvl2pPr>
            <a:lvl3pPr marL="0" indent="0">
              <a:lnSpc>
                <a:spcPts val="3600"/>
              </a:lnSpc>
              <a:spcBef>
                <a:spcPts val="0"/>
              </a:spcBef>
              <a:buNone/>
              <a:defRPr sz="3000">
                <a:solidFill>
                  <a:schemeClr val="tx1">
                    <a:lumMod val="50000"/>
                    <a:lumOff val="50000"/>
                  </a:schemeClr>
                </a:solidFill>
                <a:latin typeface="Arial"/>
                <a:cs typeface="Arial"/>
              </a:defRPr>
            </a:lvl3pPr>
          </a:lstStyle>
          <a:p>
            <a:pPr lvl="0"/>
            <a:r>
              <a:rPr lang="en-US"/>
              <a:t>Click to edit Master text styles</a:t>
            </a:r>
          </a:p>
        </p:txBody>
      </p:sp>
      <p:sp>
        <p:nvSpPr>
          <p:cNvPr id="8" name="Text Placeholder 11"/>
          <p:cNvSpPr>
            <a:spLocks noGrp="1"/>
          </p:cNvSpPr>
          <p:nvPr>
            <p:ph type="body" sz="quarter" idx="14"/>
          </p:nvPr>
        </p:nvSpPr>
        <p:spPr>
          <a:xfrm>
            <a:off x="724280" y="1704179"/>
            <a:ext cx="7797230" cy="3453607"/>
          </a:xfrm>
          <a:prstGeom prst="rect">
            <a:avLst/>
          </a:prstGeom>
        </p:spPr>
        <p:txBody>
          <a:bodyPr vert="horz" lIns="0" tIns="0"/>
          <a:lstStyle>
            <a:lvl1pPr marL="271463" indent="-271463">
              <a:lnSpc>
                <a:spcPct val="100000"/>
              </a:lnSpc>
              <a:spcBef>
                <a:spcPts val="0"/>
              </a:spcBef>
              <a:spcAft>
                <a:spcPts val="1400"/>
              </a:spcAft>
              <a:buFont typeface="Arial"/>
              <a:buChar char="•"/>
              <a:defRPr sz="2500">
                <a:solidFill>
                  <a:schemeClr val="tx1"/>
                </a:solidFill>
                <a:latin typeface="Arial"/>
                <a:cs typeface="Arial"/>
              </a:defRPr>
            </a:lvl1pPr>
            <a:lvl2pPr marL="723900" indent="-279400">
              <a:lnSpc>
                <a:spcPct val="100000"/>
              </a:lnSpc>
              <a:spcBef>
                <a:spcPts val="0"/>
              </a:spcBef>
              <a:spcAft>
                <a:spcPts val="1200"/>
              </a:spcAft>
              <a:buFont typeface="Arial"/>
              <a:buChar char="•"/>
              <a:defRPr sz="2000">
                <a:solidFill>
                  <a:srgbClr val="0BD9AA"/>
                </a:solidFill>
                <a:latin typeface="Arial"/>
                <a:cs typeface="Arial"/>
              </a:defRPr>
            </a:lvl2pPr>
            <a:lvl3pPr marL="723900" indent="-279400">
              <a:lnSpc>
                <a:spcPct val="100000"/>
              </a:lnSpc>
              <a:buFont typeface="Arial"/>
              <a:buChar char="•"/>
              <a:defRPr lang="en-US" sz="2000" kern="1200" baseline="0" dirty="0" smtClean="0">
                <a:solidFill>
                  <a:srgbClr val="92EDC5"/>
                </a:solidFill>
                <a:latin typeface="Arial"/>
                <a:ea typeface="+mn-ea"/>
                <a:cs typeface="Arial"/>
              </a:defRPr>
            </a:lvl3pPr>
          </a:lstStyle>
          <a:p>
            <a:pPr lvl="0"/>
            <a:r>
              <a:rPr lang="en-US"/>
              <a:t>Click to edit Master text styles</a:t>
            </a:r>
          </a:p>
          <a:p>
            <a:pPr lvl="1"/>
            <a:r>
              <a:rPr lang="en-US"/>
              <a:t>Second level</a:t>
            </a:r>
          </a:p>
          <a:p>
            <a:pPr lvl="2"/>
            <a:r>
              <a:rPr lang="en-US"/>
              <a:t>Third level</a:t>
            </a:r>
          </a:p>
        </p:txBody>
      </p:sp>
      <p:sp>
        <p:nvSpPr>
          <p:cNvPr id="3" name="TextBox 2"/>
          <p:cNvSpPr txBox="1"/>
          <p:nvPr userDrawn="1"/>
        </p:nvSpPr>
        <p:spPr>
          <a:xfrm>
            <a:off x="752495" y="156700"/>
            <a:ext cx="8067635" cy="452432"/>
          </a:xfrm>
          <a:prstGeom prst="rect">
            <a:avLst/>
          </a:prstGeom>
          <a:noFill/>
        </p:spPr>
        <p:txBody>
          <a:bodyPr wrap="square" lIns="0" tIns="0" rIns="0" rtlCol="0">
            <a:noAutofit/>
          </a:bodyPr>
          <a:lstStyle/>
          <a:p>
            <a:pPr>
              <a:spcBef>
                <a:spcPts val="288"/>
              </a:spcBef>
            </a:pPr>
            <a:r>
              <a:rPr lang="en-US" sz="1200" b="1" dirty="0">
                <a:solidFill>
                  <a:srgbClr val="FFFFFF"/>
                </a:solidFill>
                <a:latin typeface="Arial"/>
                <a:cs typeface="Arial"/>
              </a:rPr>
              <a:t>Binary systems</a:t>
            </a:r>
            <a:br>
              <a:rPr lang="en-US" sz="1200" b="1" dirty="0">
                <a:solidFill>
                  <a:srgbClr val="FFFFFF"/>
                </a:solidFill>
                <a:latin typeface="Arial"/>
                <a:cs typeface="Arial"/>
              </a:rPr>
            </a:br>
            <a:r>
              <a:rPr lang="en-US" sz="1200" b="0" dirty="0">
                <a:solidFill>
                  <a:srgbClr val="FFFFFF"/>
                </a:solidFill>
                <a:latin typeface="Arial"/>
                <a:cs typeface="Arial"/>
              </a:rPr>
              <a:t>Unit 1 Data representation</a:t>
            </a:r>
          </a:p>
        </p:txBody>
      </p:sp>
      <p:pic>
        <p:nvPicPr>
          <p:cNvPr id="11" name="Picture 10" descr="Logo Unit 1.ai"/>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293600" y="6339600"/>
            <a:ext cx="1444114" cy="288000"/>
          </a:xfrm>
          <a:prstGeom prst="rect">
            <a:avLst/>
          </a:prstGeom>
        </p:spPr>
      </p:pic>
    </p:spTree>
    <p:extLst>
      <p:ext uri="{BB962C8B-B14F-4D97-AF65-F5344CB8AC3E}">
        <p14:creationId xmlns:p14="http://schemas.microsoft.com/office/powerpoint/2010/main" val="28497203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pic>
        <p:nvPicPr>
          <p:cNvPr id="7" name="Picture 6" descr="Unit 1.jpg"/>
          <p:cNvPicPr>
            <a:picLocks noChangeAspect="1"/>
          </p:cNvPicPr>
          <p:nvPr userDrawn="1"/>
        </p:nvPicPr>
        <p:blipFill rotWithShape="1">
          <a:blip r:embed="rId2">
            <a:extLst>
              <a:ext uri="{28A0092B-C50C-407E-A947-70E740481C1C}">
                <a14:useLocalDpi xmlns:a14="http://schemas.microsoft.com/office/drawing/2010/main" val="0"/>
              </a:ext>
            </a:extLst>
          </a:blip>
          <a:srcRect b="90370"/>
          <a:stretch/>
        </p:blipFill>
        <p:spPr>
          <a:xfrm>
            <a:off x="0" y="0"/>
            <a:ext cx="9144000" cy="660400"/>
          </a:xfrm>
          <a:prstGeom prst="rect">
            <a:avLst/>
          </a:prstGeom>
          <a:noFill/>
        </p:spPr>
      </p:pic>
      <p:sp>
        <p:nvSpPr>
          <p:cNvPr id="9" name="Text Placeholder 7"/>
          <p:cNvSpPr>
            <a:spLocks noGrp="1"/>
          </p:cNvSpPr>
          <p:nvPr>
            <p:ph type="body" sz="quarter" idx="13"/>
          </p:nvPr>
        </p:nvSpPr>
        <p:spPr>
          <a:xfrm>
            <a:off x="724280" y="906233"/>
            <a:ext cx="7816470" cy="670772"/>
          </a:xfrm>
          <a:prstGeom prst="rect">
            <a:avLst/>
          </a:prstGeom>
        </p:spPr>
        <p:txBody>
          <a:bodyPr lIns="0">
            <a:noAutofit/>
          </a:bodyPr>
          <a:lstStyle>
            <a:lvl1pPr marL="0" indent="0">
              <a:lnSpc>
                <a:spcPts val="3900"/>
              </a:lnSpc>
              <a:spcBef>
                <a:spcPts val="0"/>
              </a:spcBef>
              <a:spcAft>
                <a:spcPts val="1500"/>
              </a:spcAft>
              <a:buNone/>
              <a:defRPr sz="4000" b="1" i="0">
                <a:solidFill>
                  <a:schemeClr val="tx1"/>
                </a:solidFill>
                <a:latin typeface="Arial"/>
                <a:cs typeface="Arial"/>
              </a:defRPr>
            </a:lvl1pPr>
            <a:lvl2pPr marL="457200" indent="-457200">
              <a:lnSpc>
                <a:spcPts val="2500"/>
              </a:lnSpc>
              <a:spcBef>
                <a:spcPts val="0"/>
              </a:spcBef>
              <a:spcAft>
                <a:spcPts val="1000"/>
              </a:spcAft>
              <a:buNone/>
              <a:defRPr sz="4000" b="0">
                <a:solidFill>
                  <a:schemeClr val="tx1">
                    <a:lumMod val="50000"/>
                    <a:lumOff val="50000"/>
                  </a:schemeClr>
                </a:solidFill>
                <a:latin typeface="Arial"/>
                <a:cs typeface="Arial"/>
              </a:defRPr>
            </a:lvl2pPr>
            <a:lvl3pPr marL="0" indent="0">
              <a:lnSpc>
                <a:spcPts val="3600"/>
              </a:lnSpc>
              <a:spcBef>
                <a:spcPts val="0"/>
              </a:spcBef>
              <a:buNone/>
              <a:defRPr sz="3000">
                <a:solidFill>
                  <a:schemeClr val="tx1">
                    <a:lumMod val="50000"/>
                    <a:lumOff val="50000"/>
                  </a:schemeClr>
                </a:solidFill>
                <a:latin typeface="Arial"/>
                <a:cs typeface="Arial"/>
              </a:defRPr>
            </a:lvl3pPr>
          </a:lstStyle>
          <a:p>
            <a:pPr lvl="0"/>
            <a:r>
              <a:rPr lang="en-US"/>
              <a:t>Click to edit Master text styles</a:t>
            </a:r>
          </a:p>
        </p:txBody>
      </p:sp>
      <p:sp>
        <p:nvSpPr>
          <p:cNvPr id="11" name="Text Placeholder 11"/>
          <p:cNvSpPr>
            <a:spLocks noGrp="1"/>
          </p:cNvSpPr>
          <p:nvPr>
            <p:ph type="body" sz="quarter" idx="14"/>
          </p:nvPr>
        </p:nvSpPr>
        <p:spPr>
          <a:xfrm>
            <a:off x="724280" y="1704179"/>
            <a:ext cx="7797230" cy="3453607"/>
          </a:xfrm>
          <a:prstGeom prst="rect">
            <a:avLst/>
          </a:prstGeom>
        </p:spPr>
        <p:txBody>
          <a:bodyPr vert="horz" lIns="0" tIns="0"/>
          <a:lstStyle>
            <a:lvl1pPr marL="271463" indent="-271463">
              <a:lnSpc>
                <a:spcPct val="100000"/>
              </a:lnSpc>
              <a:spcBef>
                <a:spcPts val="0"/>
              </a:spcBef>
              <a:spcAft>
                <a:spcPts val="1400"/>
              </a:spcAft>
              <a:buFont typeface="Arial"/>
              <a:buChar char="•"/>
              <a:defRPr sz="2500">
                <a:solidFill>
                  <a:schemeClr val="tx1"/>
                </a:solidFill>
                <a:latin typeface="Arial"/>
                <a:cs typeface="Arial"/>
              </a:defRPr>
            </a:lvl1pPr>
            <a:lvl2pPr marL="723900" indent="-279400">
              <a:lnSpc>
                <a:spcPct val="100000"/>
              </a:lnSpc>
              <a:spcBef>
                <a:spcPts val="0"/>
              </a:spcBef>
              <a:spcAft>
                <a:spcPts val="1200"/>
              </a:spcAft>
              <a:buFont typeface="Arial"/>
              <a:buChar char="•"/>
              <a:defRPr sz="2000">
                <a:solidFill>
                  <a:srgbClr val="0BD9AA"/>
                </a:solidFill>
                <a:latin typeface="Arial"/>
                <a:cs typeface="Arial"/>
              </a:defRPr>
            </a:lvl2pPr>
            <a:lvl3pPr marL="723900" indent="-279400">
              <a:lnSpc>
                <a:spcPct val="100000"/>
              </a:lnSpc>
              <a:buFont typeface="Arial"/>
              <a:buChar char="•"/>
              <a:defRPr lang="en-US" sz="2000" kern="1200" baseline="0" dirty="0" smtClean="0">
                <a:solidFill>
                  <a:srgbClr val="92EDC5"/>
                </a:solidFill>
                <a:latin typeface="Arial"/>
                <a:ea typeface="+mn-ea"/>
                <a:cs typeface="Arial"/>
              </a:defRPr>
            </a:lvl3pPr>
          </a:lstStyle>
          <a:p>
            <a:pPr lvl="0"/>
            <a:r>
              <a:rPr lang="en-US"/>
              <a:t>Click to edit Master text styles</a:t>
            </a:r>
          </a:p>
          <a:p>
            <a:pPr lvl="1"/>
            <a:r>
              <a:rPr lang="en-US"/>
              <a:t>Second level</a:t>
            </a:r>
          </a:p>
          <a:p>
            <a:pPr lvl="2"/>
            <a:r>
              <a:rPr lang="en-US"/>
              <a:t>Third level</a:t>
            </a:r>
          </a:p>
        </p:txBody>
      </p:sp>
      <p:sp>
        <p:nvSpPr>
          <p:cNvPr id="12" name="TextBox 11"/>
          <p:cNvSpPr txBox="1"/>
          <p:nvPr userDrawn="1"/>
        </p:nvSpPr>
        <p:spPr>
          <a:xfrm>
            <a:off x="752495" y="156700"/>
            <a:ext cx="8067635" cy="452432"/>
          </a:xfrm>
          <a:prstGeom prst="rect">
            <a:avLst/>
          </a:prstGeom>
          <a:noFill/>
        </p:spPr>
        <p:txBody>
          <a:bodyPr wrap="square" lIns="0" tIns="0" rIns="0" rtlCol="0">
            <a:noAutofit/>
          </a:bodyPr>
          <a:lstStyle/>
          <a:p>
            <a:pPr>
              <a:spcBef>
                <a:spcPts val="288"/>
              </a:spcBef>
            </a:pPr>
            <a:r>
              <a:rPr lang="en-US" sz="1200" b="1" dirty="0">
                <a:solidFill>
                  <a:srgbClr val="FFFFFF"/>
                </a:solidFill>
                <a:latin typeface="Arial"/>
                <a:cs typeface="Arial"/>
              </a:rPr>
              <a:t>Binary systems</a:t>
            </a:r>
            <a:br>
              <a:rPr lang="en-US" sz="1200" b="1" dirty="0">
                <a:solidFill>
                  <a:srgbClr val="FFFFFF"/>
                </a:solidFill>
                <a:latin typeface="Arial"/>
                <a:cs typeface="Arial"/>
              </a:rPr>
            </a:br>
            <a:r>
              <a:rPr lang="en-US" sz="1200" b="0" dirty="0">
                <a:solidFill>
                  <a:srgbClr val="FFFFFF"/>
                </a:solidFill>
                <a:latin typeface="Arial"/>
                <a:cs typeface="Arial"/>
              </a:rPr>
              <a:t>Unit 1 Data representation</a:t>
            </a:r>
          </a:p>
        </p:txBody>
      </p:sp>
      <p:pic>
        <p:nvPicPr>
          <p:cNvPr id="14" name="Picture 13" descr="Logo Unit 1.ai"/>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293600" y="6339600"/>
            <a:ext cx="1444114" cy="288000"/>
          </a:xfrm>
          <a:prstGeom prst="rect">
            <a:avLst/>
          </a:prstGeom>
        </p:spPr>
      </p:pic>
    </p:spTree>
    <p:extLst>
      <p:ext uri="{BB962C8B-B14F-4D97-AF65-F5344CB8AC3E}">
        <p14:creationId xmlns:p14="http://schemas.microsoft.com/office/powerpoint/2010/main" val="41807774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pic>
        <p:nvPicPr>
          <p:cNvPr id="7" name="Picture 6" descr="Unit 1.jpg"/>
          <p:cNvPicPr>
            <a:picLocks noChangeAspect="1"/>
          </p:cNvPicPr>
          <p:nvPr userDrawn="1"/>
        </p:nvPicPr>
        <p:blipFill rotWithShape="1">
          <a:blip r:embed="rId2">
            <a:extLst>
              <a:ext uri="{28A0092B-C50C-407E-A947-70E740481C1C}">
                <a14:useLocalDpi xmlns:a14="http://schemas.microsoft.com/office/drawing/2010/main" val="0"/>
              </a:ext>
            </a:extLst>
          </a:blip>
          <a:srcRect b="90370"/>
          <a:stretch/>
        </p:blipFill>
        <p:spPr>
          <a:xfrm>
            <a:off x="0" y="0"/>
            <a:ext cx="9144000" cy="660400"/>
          </a:xfrm>
          <a:prstGeom prst="rect">
            <a:avLst/>
          </a:prstGeom>
          <a:noFill/>
        </p:spPr>
      </p:pic>
      <p:pic>
        <p:nvPicPr>
          <p:cNvPr id="9" name="Picture 8" descr="Untitled-1.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016500" y="901700"/>
            <a:ext cx="2979807" cy="3251200"/>
          </a:xfrm>
          <a:prstGeom prst="rect">
            <a:avLst/>
          </a:prstGeom>
        </p:spPr>
      </p:pic>
      <p:sp>
        <p:nvSpPr>
          <p:cNvPr id="14" name="Text Placeholder 7"/>
          <p:cNvSpPr>
            <a:spLocks noGrp="1"/>
          </p:cNvSpPr>
          <p:nvPr>
            <p:ph type="body" sz="quarter" idx="13"/>
          </p:nvPr>
        </p:nvSpPr>
        <p:spPr>
          <a:xfrm>
            <a:off x="724280" y="906233"/>
            <a:ext cx="7816470" cy="670772"/>
          </a:xfrm>
          <a:prstGeom prst="rect">
            <a:avLst/>
          </a:prstGeom>
        </p:spPr>
        <p:txBody>
          <a:bodyPr lIns="0">
            <a:noAutofit/>
          </a:bodyPr>
          <a:lstStyle>
            <a:lvl1pPr marL="0" indent="0">
              <a:lnSpc>
                <a:spcPts val="3900"/>
              </a:lnSpc>
              <a:spcBef>
                <a:spcPts val="0"/>
              </a:spcBef>
              <a:spcAft>
                <a:spcPts val="1500"/>
              </a:spcAft>
              <a:buNone/>
              <a:defRPr sz="4000" b="1" i="0">
                <a:solidFill>
                  <a:schemeClr val="tx1"/>
                </a:solidFill>
                <a:latin typeface="Arial"/>
                <a:cs typeface="Arial"/>
              </a:defRPr>
            </a:lvl1pPr>
            <a:lvl2pPr marL="457200" indent="-457200">
              <a:lnSpc>
                <a:spcPts val="2500"/>
              </a:lnSpc>
              <a:spcBef>
                <a:spcPts val="0"/>
              </a:spcBef>
              <a:spcAft>
                <a:spcPts val="1000"/>
              </a:spcAft>
              <a:buNone/>
              <a:defRPr sz="4000" b="0">
                <a:solidFill>
                  <a:schemeClr val="tx1">
                    <a:lumMod val="50000"/>
                    <a:lumOff val="50000"/>
                  </a:schemeClr>
                </a:solidFill>
                <a:latin typeface="Arial"/>
                <a:cs typeface="Arial"/>
              </a:defRPr>
            </a:lvl2pPr>
            <a:lvl3pPr marL="0" indent="0">
              <a:lnSpc>
                <a:spcPts val="3600"/>
              </a:lnSpc>
              <a:spcBef>
                <a:spcPts val="0"/>
              </a:spcBef>
              <a:buNone/>
              <a:defRPr sz="3000">
                <a:solidFill>
                  <a:schemeClr val="tx1">
                    <a:lumMod val="50000"/>
                    <a:lumOff val="50000"/>
                  </a:schemeClr>
                </a:solidFill>
                <a:latin typeface="Arial"/>
                <a:cs typeface="Arial"/>
              </a:defRPr>
            </a:lvl3pPr>
          </a:lstStyle>
          <a:p>
            <a:pPr lvl="0"/>
            <a:r>
              <a:rPr lang="en-US"/>
              <a:t>Click to edit Master text styles</a:t>
            </a:r>
          </a:p>
        </p:txBody>
      </p:sp>
      <p:sp>
        <p:nvSpPr>
          <p:cNvPr id="15" name="Text Placeholder 11"/>
          <p:cNvSpPr>
            <a:spLocks noGrp="1"/>
          </p:cNvSpPr>
          <p:nvPr>
            <p:ph type="body" sz="quarter" idx="14"/>
          </p:nvPr>
        </p:nvSpPr>
        <p:spPr>
          <a:xfrm>
            <a:off x="724280" y="1704179"/>
            <a:ext cx="7797230" cy="3453607"/>
          </a:xfrm>
          <a:prstGeom prst="rect">
            <a:avLst/>
          </a:prstGeom>
        </p:spPr>
        <p:txBody>
          <a:bodyPr vert="horz" lIns="0" tIns="0"/>
          <a:lstStyle>
            <a:lvl1pPr marL="271463" indent="-271463">
              <a:lnSpc>
                <a:spcPct val="100000"/>
              </a:lnSpc>
              <a:spcBef>
                <a:spcPts val="0"/>
              </a:spcBef>
              <a:spcAft>
                <a:spcPts val="1400"/>
              </a:spcAft>
              <a:buFont typeface="Arial"/>
              <a:buChar char="•"/>
              <a:defRPr sz="2500">
                <a:solidFill>
                  <a:schemeClr val="tx1"/>
                </a:solidFill>
                <a:latin typeface="Arial"/>
                <a:cs typeface="Arial"/>
              </a:defRPr>
            </a:lvl1pPr>
            <a:lvl2pPr marL="723900" indent="-279400">
              <a:lnSpc>
                <a:spcPct val="100000"/>
              </a:lnSpc>
              <a:spcBef>
                <a:spcPts val="0"/>
              </a:spcBef>
              <a:spcAft>
                <a:spcPts val="1200"/>
              </a:spcAft>
              <a:buFont typeface="Arial"/>
              <a:buChar char="•"/>
              <a:defRPr sz="2000">
                <a:solidFill>
                  <a:srgbClr val="0BD9AA"/>
                </a:solidFill>
                <a:latin typeface="Arial"/>
                <a:cs typeface="Arial"/>
              </a:defRPr>
            </a:lvl2pPr>
            <a:lvl3pPr marL="723900" indent="-279400">
              <a:lnSpc>
                <a:spcPct val="100000"/>
              </a:lnSpc>
              <a:buFont typeface="Arial"/>
              <a:buChar char="•"/>
              <a:defRPr lang="en-US" sz="2000" kern="1200" baseline="0" dirty="0" smtClean="0">
                <a:solidFill>
                  <a:srgbClr val="92EDC5"/>
                </a:solidFill>
                <a:latin typeface="Arial"/>
                <a:ea typeface="+mn-ea"/>
                <a:cs typeface="Arial"/>
              </a:defRPr>
            </a:lvl3pPr>
          </a:lstStyle>
          <a:p>
            <a:pPr lvl="0"/>
            <a:r>
              <a:rPr lang="en-US"/>
              <a:t>Click to edit Master text styles</a:t>
            </a:r>
          </a:p>
          <a:p>
            <a:pPr lvl="1"/>
            <a:r>
              <a:rPr lang="en-US"/>
              <a:t>Second level</a:t>
            </a:r>
          </a:p>
          <a:p>
            <a:pPr lvl="2"/>
            <a:r>
              <a:rPr lang="en-US"/>
              <a:t>Third level</a:t>
            </a:r>
          </a:p>
        </p:txBody>
      </p:sp>
      <p:sp>
        <p:nvSpPr>
          <p:cNvPr id="16" name="TextBox 15"/>
          <p:cNvSpPr txBox="1"/>
          <p:nvPr userDrawn="1"/>
        </p:nvSpPr>
        <p:spPr>
          <a:xfrm>
            <a:off x="752495" y="156700"/>
            <a:ext cx="8067635" cy="452432"/>
          </a:xfrm>
          <a:prstGeom prst="rect">
            <a:avLst/>
          </a:prstGeom>
          <a:noFill/>
        </p:spPr>
        <p:txBody>
          <a:bodyPr wrap="square" lIns="0" tIns="0" rIns="0" rtlCol="0">
            <a:noAutofit/>
          </a:bodyPr>
          <a:lstStyle/>
          <a:p>
            <a:pPr>
              <a:spcBef>
                <a:spcPts val="288"/>
              </a:spcBef>
            </a:pPr>
            <a:r>
              <a:rPr lang="en-US" sz="1200" b="1" dirty="0">
                <a:solidFill>
                  <a:srgbClr val="FFFFFF"/>
                </a:solidFill>
                <a:latin typeface="Arial"/>
                <a:cs typeface="Arial"/>
              </a:rPr>
              <a:t>Binary systems</a:t>
            </a:r>
            <a:br>
              <a:rPr lang="en-US" sz="1200" b="1" dirty="0">
                <a:solidFill>
                  <a:srgbClr val="FFFFFF"/>
                </a:solidFill>
                <a:latin typeface="Arial"/>
                <a:cs typeface="Arial"/>
              </a:rPr>
            </a:br>
            <a:r>
              <a:rPr lang="en-US" sz="1200" b="0" dirty="0">
                <a:solidFill>
                  <a:srgbClr val="FFFFFF"/>
                </a:solidFill>
                <a:latin typeface="Arial"/>
                <a:cs typeface="Arial"/>
              </a:rPr>
              <a:t>Unit 1 Data representation</a:t>
            </a:r>
          </a:p>
        </p:txBody>
      </p:sp>
    </p:spTree>
    <p:extLst>
      <p:ext uri="{BB962C8B-B14F-4D97-AF65-F5344CB8AC3E}">
        <p14:creationId xmlns:p14="http://schemas.microsoft.com/office/powerpoint/2010/main" val="24008606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pic>
        <p:nvPicPr>
          <p:cNvPr id="6" name="Picture 5" descr="Unit 1.jpg"/>
          <p:cNvPicPr>
            <a:picLocks noChangeAspect="1"/>
          </p:cNvPicPr>
          <p:nvPr userDrawn="1"/>
        </p:nvPicPr>
        <p:blipFill rotWithShape="1">
          <a:blip r:embed="rId2">
            <a:extLst>
              <a:ext uri="{28A0092B-C50C-407E-A947-70E740481C1C}">
                <a14:useLocalDpi xmlns:a14="http://schemas.microsoft.com/office/drawing/2010/main" val="0"/>
              </a:ext>
            </a:extLst>
          </a:blip>
          <a:srcRect b="90370"/>
          <a:stretch/>
        </p:blipFill>
        <p:spPr>
          <a:xfrm>
            <a:off x="0" y="0"/>
            <a:ext cx="9144000" cy="660400"/>
          </a:xfrm>
          <a:prstGeom prst="rect">
            <a:avLst/>
          </a:prstGeom>
          <a:noFill/>
        </p:spPr>
      </p:pic>
      <p:sp>
        <p:nvSpPr>
          <p:cNvPr id="9" name="Text Placeholder 7"/>
          <p:cNvSpPr>
            <a:spLocks noGrp="1"/>
          </p:cNvSpPr>
          <p:nvPr>
            <p:ph type="body" sz="quarter" idx="13"/>
          </p:nvPr>
        </p:nvSpPr>
        <p:spPr>
          <a:xfrm>
            <a:off x="724280" y="906233"/>
            <a:ext cx="7816470" cy="670772"/>
          </a:xfrm>
          <a:prstGeom prst="rect">
            <a:avLst/>
          </a:prstGeom>
        </p:spPr>
        <p:txBody>
          <a:bodyPr lIns="0">
            <a:noAutofit/>
          </a:bodyPr>
          <a:lstStyle>
            <a:lvl1pPr marL="0" indent="0">
              <a:lnSpc>
                <a:spcPts val="3900"/>
              </a:lnSpc>
              <a:spcBef>
                <a:spcPts val="0"/>
              </a:spcBef>
              <a:spcAft>
                <a:spcPts val="1500"/>
              </a:spcAft>
              <a:buNone/>
              <a:defRPr sz="4000" b="1" i="0">
                <a:solidFill>
                  <a:schemeClr val="tx1"/>
                </a:solidFill>
                <a:latin typeface="Arial"/>
                <a:cs typeface="Arial"/>
              </a:defRPr>
            </a:lvl1pPr>
            <a:lvl2pPr marL="457200" indent="-457200">
              <a:lnSpc>
                <a:spcPts val="2500"/>
              </a:lnSpc>
              <a:spcBef>
                <a:spcPts val="0"/>
              </a:spcBef>
              <a:spcAft>
                <a:spcPts val="1000"/>
              </a:spcAft>
              <a:buNone/>
              <a:defRPr sz="4000" b="0">
                <a:solidFill>
                  <a:schemeClr val="tx1">
                    <a:lumMod val="50000"/>
                    <a:lumOff val="50000"/>
                  </a:schemeClr>
                </a:solidFill>
                <a:latin typeface="Arial"/>
                <a:cs typeface="Arial"/>
              </a:defRPr>
            </a:lvl2pPr>
            <a:lvl3pPr marL="0" indent="0">
              <a:lnSpc>
                <a:spcPts val="3600"/>
              </a:lnSpc>
              <a:spcBef>
                <a:spcPts val="0"/>
              </a:spcBef>
              <a:buNone/>
              <a:defRPr sz="3000">
                <a:solidFill>
                  <a:schemeClr val="tx1">
                    <a:lumMod val="50000"/>
                    <a:lumOff val="50000"/>
                  </a:schemeClr>
                </a:solidFill>
                <a:latin typeface="Arial"/>
                <a:cs typeface="Arial"/>
              </a:defRPr>
            </a:lvl3pPr>
          </a:lstStyle>
          <a:p>
            <a:pPr lvl="0"/>
            <a:r>
              <a:rPr lang="en-US"/>
              <a:t>Click to edit Master text styles</a:t>
            </a:r>
          </a:p>
        </p:txBody>
      </p:sp>
      <p:sp>
        <p:nvSpPr>
          <p:cNvPr id="10" name="Text Placeholder 11"/>
          <p:cNvSpPr>
            <a:spLocks noGrp="1"/>
          </p:cNvSpPr>
          <p:nvPr>
            <p:ph type="body" sz="quarter" idx="14"/>
          </p:nvPr>
        </p:nvSpPr>
        <p:spPr>
          <a:xfrm>
            <a:off x="724280" y="1704179"/>
            <a:ext cx="7797230" cy="3453607"/>
          </a:xfrm>
          <a:prstGeom prst="rect">
            <a:avLst/>
          </a:prstGeom>
        </p:spPr>
        <p:txBody>
          <a:bodyPr vert="horz" lIns="0" tIns="0"/>
          <a:lstStyle>
            <a:lvl1pPr marL="271463" indent="-271463">
              <a:lnSpc>
                <a:spcPct val="100000"/>
              </a:lnSpc>
              <a:spcBef>
                <a:spcPts val="0"/>
              </a:spcBef>
              <a:spcAft>
                <a:spcPts val="1400"/>
              </a:spcAft>
              <a:buFont typeface="Arial"/>
              <a:buChar char="•"/>
              <a:defRPr sz="2500">
                <a:solidFill>
                  <a:schemeClr val="tx1"/>
                </a:solidFill>
                <a:latin typeface="Arial"/>
                <a:cs typeface="Arial"/>
              </a:defRPr>
            </a:lvl1pPr>
            <a:lvl2pPr marL="723900" indent="-279400">
              <a:lnSpc>
                <a:spcPct val="100000"/>
              </a:lnSpc>
              <a:spcBef>
                <a:spcPts val="0"/>
              </a:spcBef>
              <a:spcAft>
                <a:spcPts val="1200"/>
              </a:spcAft>
              <a:buFont typeface="Arial"/>
              <a:buChar char="•"/>
              <a:defRPr sz="2000">
                <a:solidFill>
                  <a:srgbClr val="0BD9AA"/>
                </a:solidFill>
                <a:latin typeface="Arial"/>
                <a:cs typeface="Arial"/>
              </a:defRPr>
            </a:lvl2pPr>
            <a:lvl3pPr marL="723900" indent="-279400">
              <a:lnSpc>
                <a:spcPct val="100000"/>
              </a:lnSpc>
              <a:buFont typeface="Arial"/>
              <a:buChar char="•"/>
              <a:defRPr lang="en-US" sz="2000" kern="1200" baseline="0" dirty="0" smtClean="0">
                <a:solidFill>
                  <a:srgbClr val="92EDC5"/>
                </a:solidFill>
                <a:latin typeface="Arial"/>
                <a:ea typeface="+mn-ea"/>
                <a:cs typeface="Arial"/>
              </a:defRPr>
            </a:lvl3pPr>
          </a:lstStyle>
          <a:p>
            <a:pPr lvl="0"/>
            <a:r>
              <a:rPr lang="en-US" dirty="0"/>
              <a:t>Click to edit Master text styles</a:t>
            </a:r>
          </a:p>
          <a:p>
            <a:pPr lvl="1"/>
            <a:r>
              <a:rPr lang="en-US" dirty="0"/>
              <a:t>Second level</a:t>
            </a:r>
          </a:p>
          <a:p>
            <a:pPr lvl="2"/>
            <a:r>
              <a:rPr lang="en-US" dirty="0"/>
              <a:t>Third level</a:t>
            </a:r>
          </a:p>
        </p:txBody>
      </p:sp>
      <p:sp>
        <p:nvSpPr>
          <p:cNvPr id="11" name="TextBox 10"/>
          <p:cNvSpPr txBox="1"/>
          <p:nvPr userDrawn="1"/>
        </p:nvSpPr>
        <p:spPr>
          <a:xfrm>
            <a:off x="752495" y="156700"/>
            <a:ext cx="8067635" cy="452432"/>
          </a:xfrm>
          <a:prstGeom prst="rect">
            <a:avLst/>
          </a:prstGeom>
          <a:noFill/>
        </p:spPr>
        <p:txBody>
          <a:bodyPr wrap="square" lIns="0" tIns="0" rIns="0" rtlCol="0">
            <a:noAutofit/>
          </a:bodyPr>
          <a:lstStyle/>
          <a:p>
            <a:pPr>
              <a:spcBef>
                <a:spcPts val="288"/>
              </a:spcBef>
            </a:pPr>
            <a:r>
              <a:rPr lang="en-US" sz="1200" b="1" dirty="0">
                <a:solidFill>
                  <a:srgbClr val="FFFFFF"/>
                </a:solidFill>
                <a:latin typeface="Arial"/>
                <a:cs typeface="Arial"/>
              </a:rPr>
              <a:t>Binary systems</a:t>
            </a:r>
            <a:br>
              <a:rPr lang="en-US" sz="1200" b="1" dirty="0">
                <a:solidFill>
                  <a:srgbClr val="FFFFFF"/>
                </a:solidFill>
                <a:latin typeface="Arial"/>
                <a:cs typeface="Arial"/>
              </a:rPr>
            </a:br>
            <a:r>
              <a:rPr lang="en-US" sz="1200" b="0" dirty="0">
                <a:solidFill>
                  <a:srgbClr val="FFFFFF"/>
                </a:solidFill>
                <a:latin typeface="Arial"/>
                <a:cs typeface="Arial"/>
              </a:rPr>
              <a:t>Unit 1 Data representation</a:t>
            </a:r>
          </a:p>
        </p:txBody>
      </p:sp>
    </p:spTree>
    <p:extLst>
      <p:ext uri="{BB962C8B-B14F-4D97-AF65-F5344CB8AC3E}">
        <p14:creationId xmlns:p14="http://schemas.microsoft.com/office/powerpoint/2010/main" val="33158330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8_Custom Layout">
    <p:bg>
      <p:bgPr>
        <a:solidFill>
          <a:schemeClr val="tx1"/>
        </a:solidFill>
        <a:effectLst/>
      </p:bgPr>
    </p:bg>
    <p:spTree>
      <p:nvGrpSpPr>
        <p:cNvPr id="1" name=""/>
        <p:cNvGrpSpPr/>
        <p:nvPr/>
      </p:nvGrpSpPr>
      <p:grpSpPr>
        <a:xfrm>
          <a:off x="0" y="0"/>
          <a:ext cx="0" cy="0"/>
          <a:chOff x="0" y="0"/>
          <a:chExt cx="0" cy="0"/>
        </a:xfrm>
      </p:grpSpPr>
      <p:pic>
        <p:nvPicPr>
          <p:cNvPr id="6" name="Picture 5" descr="Unit 1.jp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9144000" cy="660400"/>
          </a:xfrm>
          <a:prstGeom prst="rect">
            <a:avLst/>
          </a:prstGeom>
          <a:noFill/>
        </p:spPr>
      </p:pic>
      <p:sp>
        <p:nvSpPr>
          <p:cNvPr id="11" name="TextBox 10"/>
          <p:cNvSpPr txBox="1"/>
          <p:nvPr userDrawn="1"/>
        </p:nvSpPr>
        <p:spPr>
          <a:xfrm>
            <a:off x="752495" y="156700"/>
            <a:ext cx="8067635" cy="452432"/>
          </a:xfrm>
          <a:prstGeom prst="rect">
            <a:avLst/>
          </a:prstGeom>
          <a:noFill/>
        </p:spPr>
        <p:txBody>
          <a:bodyPr wrap="square" lIns="0" tIns="0" rIns="0" rtlCol="0">
            <a:noAutofit/>
          </a:bodyPr>
          <a:lstStyle/>
          <a:p>
            <a:pPr>
              <a:spcBef>
                <a:spcPts val="288"/>
              </a:spcBef>
            </a:pPr>
            <a:r>
              <a:rPr lang="en-US" sz="1200" b="1" dirty="0">
                <a:solidFill>
                  <a:srgbClr val="FFFFFF"/>
                </a:solidFill>
                <a:latin typeface="Arial"/>
                <a:cs typeface="Arial"/>
              </a:rPr>
              <a:t>Binary systems</a:t>
            </a:r>
            <a:br>
              <a:rPr lang="en-US" sz="1200" b="1" dirty="0">
                <a:solidFill>
                  <a:srgbClr val="FFFFFF"/>
                </a:solidFill>
                <a:latin typeface="Arial"/>
                <a:cs typeface="Arial"/>
              </a:rPr>
            </a:br>
            <a:r>
              <a:rPr lang="en-US" sz="1200" b="0" dirty="0">
                <a:solidFill>
                  <a:srgbClr val="FFFFFF"/>
                </a:solidFill>
                <a:latin typeface="Arial"/>
                <a:cs typeface="Arial"/>
              </a:rPr>
              <a:t>Unit 1 Data representation</a:t>
            </a:r>
          </a:p>
        </p:txBody>
      </p:sp>
      <p:pic>
        <p:nvPicPr>
          <p:cNvPr id="12" name="Picture 11" descr="Logo Unit 1.ai"/>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293600" y="6339600"/>
            <a:ext cx="1444114" cy="288000"/>
          </a:xfrm>
          <a:prstGeom prst="rect">
            <a:avLst/>
          </a:prstGeom>
        </p:spPr>
      </p:pic>
      <p:sp>
        <p:nvSpPr>
          <p:cNvPr id="2" name="Rectangle 1"/>
          <p:cNvSpPr/>
          <p:nvPr userDrawn="1"/>
        </p:nvSpPr>
        <p:spPr>
          <a:xfrm>
            <a:off x="676274" y="1701461"/>
            <a:ext cx="7829551" cy="4555093"/>
          </a:xfrm>
          <a:prstGeom prst="rect">
            <a:avLst/>
          </a:prstGeom>
        </p:spPr>
        <p:txBody>
          <a:bodyPr wrap="square">
            <a:spAutoFit/>
          </a:bodyPr>
          <a:lstStyle/>
          <a:p>
            <a:pPr marL="0" marR="0" lvl="0" indent="0" algn="just" defTabSz="457200" rtl="0" eaLnBrk="1" fontAlgn="auto" latinLnBrk="0" hangingPunct="1">
              <a:lnSpc>
                <a:spcPct val="100000"/>
              </a:lnSpc>
              <a:spcBef>
                <a:spcPts val="0"/>
              </a:spcBef>
              <a:spcAft>
                <a:spcPts val="1400"/>
              </a:spcAft>
              <a:buClrTx/>
              <a:buSzTx/>
              <a:buFont typeface="Arial"/>
              <a:buNone/>
              <a:tabLst/>
              <a:defRPr/>
            </a:pPr>
            <a:r>
              <a:rPr kumimoji="0" lang="en-GB" sz="1400" b="1" i="0" u="none" strike="noStrike" kern="1200" cap="none" spc="0" normalizeH="0" baseline="0" noProof="0" dirty="0">
                <a:ln>
                  <a:noFill/>
                </a:ln>
                <a:solidFill>
                  <a:schemeClr val="bg1"/>
                </a:solidFill>
                <a:effectLst/>
                <a:uLnTx/>
                <a:uFillTx/>
                <a:latin typeface="Arial"/>
                <a:ea typeface="+mn-ea"/>
                <a:cs typeface="Arial"/>
              </a:rPr>
              <a:t>Copyright</a:t>
            </a:r>
            <a:endParaRPr kumimoji="0" lang="en-GB" sz="1200" b="1" i="0" u="none" strike="noStrike" kern="1200" cap="none" spc="0" normalizeH="0" baseline="0" noProof="0" dirty="0">
              <a:ln>
                <a:noFill/>
              </a:ln>
              <a:solidFill>
                <a:schemeClr val="bg1"/>
              </a:solidFill>
              <a:effectLst/>
              <a:uLnTx/>
              <a:uFillTx/>
              <a:latin typeface="Arial"/>
              <a:ea typeface="+mn-ea"/>
              <a:cs typeface="Arial"/>
            </a:endParaRPr>
          </a:p>
          <a:p>
            <a:pPr marL="0" marR="0" lvl="0" indent="0" algn="just" defTabSz="457200" rtl="0" eaLnBrk="1" fontAlgn="auto" latinLnBrk="0" hangingPunct="1">
              <a:lnSpc>
                <a:spcPct val="100000"/>
              </a:lnSpc>
              <a:spcBef>
                <a:spcPts val="0"/>
              </a:spcBef>
              <a:spcAft>
                <a:spcPts val="1400"/>
              </a:spcAft>
              <a:buClrTx/>
              <a:buSzTx/>
              <a:buFont typeface="Arial"/>
              <a:buNone/>
              <a:tabLst/>
              <a:defRPr/>
            </a:pPr>
            <a:r>
              <a:rPr kumimoji="0" lang="en-GB" sz="1200" b="0" i="0" u="none" strike="noStrike" kern="1200" cap="none" spc="0" normalizeH="0" baseline="0" noProof="0" dirty="0">
                <a:ln>
                  <a:noFill/>
                </a:ln>
                <a:solidFill>
                  <a:schemeClr val="bg1"/>
                </a:solidFill>
                <a:effectLst/>
                <a:uLnTx/>
                <a:uFillTx/>
                <a:latin typeface="Arial"/>
                <a:ea typeface="+mn-ea"/>
                <a:cs typeface="Arial"/>
              </a:rPr>
              <a:t>© 2019 PG Online Limited</a:t>
            </a:r>
          </a:p>
          <a:p>
            <a:pPr marL="0" marR="0" lvl="0" indent="0" algn="just" defTabSz="457200" rtl="0" eaLnBrk="1" fontAlgn="auto" latinLnBrk="0" hangingPunct="1">
              <a:lnSpc>
                <a:spcPct val="100000"/>
              </a:lnSpc>
              <a:spcBef>
                <a:spcPts val="0"/>
              </a:spcBef>
              <a:spcAft>
                <a:spcPts val="1400"/>
              </a:spcAft>
              <a:buClrTx/>
              <a:buSzTx/>
              <a:buFont typeface="Arial"/>
              <a:buNone/>
              <a:tabLst/>
              <a:defRPr/>
            </a:pPr>
            <a:r>
              <a:rPr kumimoji="0" lang="en-GB" sz="1200" b="0" i="0" u="none" strike="noStrike" kern="1200" cap="none" spc="0" normalizeH="0" baseline="0" noProof="0" dirty="0">
                <a:ln>
                  <a:noFill/>
                </a:ln>
                <a:solidFill>
                  <a:schemeClr val="bg1"/>
                </a:solidFill>
                <a:effectLst/>
                <a:uLnTx/>
                <a:uFillTx/>
                <a:latin typeface="Arial"/>
                <a:ea typeface="+mn-ea"/>
                <a:cs typeface="Arial"/>
              </a:rPr>
              <a:t>The contents of this unit are protected by copyright. </a:t>
            </a:r>
          </a:p>
          <a:p>
            <a:pPr marL="0" marR="0" lvl="0" indent="0" algn="just" defTabSz="457200" rtl="0" eaLnBrk="1" fontAlgn="auto" latinLnBrk="0" hangingPunct="1">
              <a:lnSpc>
                <a:spcPct val="100000"/>
              </a:lnSpc>
              <a:spcBef>
                <a:spcPts val="0"/>
              </a:spcBef>
              <a:spcAft>
                <a:spcPts val="1400"/>
              </a:spcAft>
              <a:buClrTx/>
              <a:buSzTx/>
              <a:buFont typeface="Arial"/>
              <a:buNone/>
              <a:tabLst/>
              <a:defRPr/>
            </a:pPr>
            <a:r>
              <a:rPr kumimoji="0" lang="en-GB" sz="1200" b="0" i="0" u="none" strike="noStrike" kern="1200" cap="none" spc="0" normalizeH="0" baseline="0" noProof="0" dirty="0">
                <a:ln>
                  <a:noFill/>
                </a:ln>
                <a:solidFill>
                  <a:schemeClr val="bg1"/>
                </a:solidFill>
                <a:effectLst/>
                <a:uLnTx/>
                <a:uFillTx/>
                <a:latin typeface="Arial"/>
                <a:ea typeface="+mn-ea"/>
                <a:cs typeface="Arial"/>
              </a:rPr>
              <a:t>This unit and all the worksheets, PowerPoint presentations, teaching guides and other associated files distributed with it are supplied to you by PG Online Limited under licence and may be used and copied by you only in accordance with the terms of the licence. Except as expressly permitted by the licence, no part of the materials distributed with this unit may be used, reproduced, stored in a retrieval system, or transmitted, in any form or by any means, electronic or otherwise, without the prior written permission of PG Online Limited.</a:t>
            </a:r>
          </a:p>
          <a:p>
            <a:pPr marL="0" marR="0" lvl="0" indent="0" algn="just" defTabSz="457200" rtl="0" eaLnBrk="1" fontAlgn="auto" latinLnBrk="0" hangingPunct="1">
              <a:lnSpc>
                <a:spcPct val="100000"/>
              </a:lnSpc>
              <a:spcBef>
                <a:spcPts val="0"/>
              </a:spcBef>
              <a:spcAft>
                <a:spcPts val="1400"/>
              </a:spcAft>
              <a:buClrTx/>
              <a:buSzTx/>
              <a:buFont typeface="Arial"/>
              <a:buNone/>
              <a:tabLst/>
              <a:defRPr/>
            </a:pPr>
            <a:r>
              <a:rPr kumimoji="0" lang="en-GB" sz="1400" b="1" i="0" u="none" strike="noStrike" kern="1200" cap="none" spc="0" normalizeH="0" baseline="0" noProof="0" dirty="0">
                <a:ln>
                  <a:noFill/>
                </a:ln>
                <a:solidFill>
                  <a:schemeClr val="bg1"/>
                </a:solidFill>
                <a:effectLst/>
                <a:uLnTx/>
                <a:uFillTx/>
                <a:latin typeface="Arial"/>
                <a:ea typeface="+mn-ea"/>
                <a:cs typeface="Arial"/>
              </a:rPr>
              <a:t>Licence agreement</a:t>
            </a:r>
          </a:p>
          <a:p>
            <a:pPr marL="0" marR="0" lvl="0" indent="0" algn="just" defTabSz="457200" rtl="0" eaLnBrk="1" fontAlgn="auto" latinLnBrk="0" hangingPunct="1">
              <a:lnSpc>
                <a:spcPct val="100000"/>
              </a:lnSpc>
              <a:spcBef>
                <a:spcPts val="0"/>
              </a:spcBef>
              <a:spcAft>
                <a:spcPts val="1400"/>
              </a:spcAft>
              <a:buClrTx/>
              <a:buSzTx/>
              <a:buFont typeface="Arial"/>
              <a:buNone/>
              <a:tabLst/>
              <a:defRPr/>
            </a:pPr>
            <a:r>
              <a:rPr kumimoji="0" lang="en-GB" sz="1200" b="0" i="0" u="none" strike="noStrike" kern="1200" cap="none" spc="0" normalizeH="0" baseline="0" noProof="0" dirty="0">
                <a:ln>
                  <a:noFill/>
                </a:ln>
                <a:solidFill>
                  <a:schemeClr val="bg1"/>
                </a:solidFill>
                <a:effectLst/>
                <a:uLnTx/>
                <a:uFillTx/>
                <a:latin typeface="Arial"/>
                <a:ea typeface="+mn-ea"/>
                <a:cs typeface="Arial"/>
              </a:rPr>
              <a:t>This is a legal agreement between you, the end user, and PG Online Limited. This unit and all the worksheets, PowerPoint presentations, teaching guides and other associated files distributed with it is licensed, not sold, to you by PG Online Limited for use under the terms of the licence.</a:t>
            </a:r>
          </a:p>
          <a:p>
            <a:pPr marL="0" marR="0" lvl="0" indent="0" algn="just" defTabSz="457200" rtl="0" eaLnBrk="1" fontAlgn="auto" latinLnBrk="0" hangingPunct="1">
              <a:lnSpc>
                <a:spcPct val="100000"/>
              </a:lnSpc>
              <a:spcBef>
                <a:spcPts val="0"/>
              </a:spcBef>
              <a:spcAft>
                <a:spcPts val="1400"/>
              </a:spcAft>
              <a:buClrTx/>
              <a:buSzTx/>
              <a:buFont typeface="Arial"/>
              <a:buNone/>
              <a:tabLst/>
              <a:defRPr/>
            </a:pPr>
            <a:r>
              <a:rPr kumimoji="0" lang="en-GB" sz="1200" b="0" i="0" u="none" strike="noStrike" kern="1200" cap="none" spc="0" normalizeH="0" baseline="0" noProof="0" dirty="0">
                <a:ln>
                  <a:noFill/>
                </a:ln>
                <a:solidFill>
                  <a:schemeClr val="bg1"/>
                </a:solidFill>
                <a:effectLst/>
                <a:uLnTx/>
                <a:uFillTx/>
                <a:latin typeface="Arial"/>
                <a:ea typeface="+mn-ea"/>
                <a:cs typeface="Arial"/>
              </a:rPr>
              <a:t>The materials distributed with this unit may be freely copied and used by members of a single institution on a single site only. You are not permitted to share in any way any of the materials or part of the materials with any third party, including users on another site or individuals who are members of a separate institution. You acknowledge that the materials must remain with you, the licensing institution, and no part of the materials may be transferred to another institution. You also agree not to procure, authorise, encourage, facilitate or enable any third party to reproduce these materials in whole or in part without the prior permission of PG Online Limited.</a:t>
            </a:r>
            <a:endParaRPr lang="en-GB" sz="1200" dirty="0">
              <a:solidFill>
                <a:schemeClr val="bg1"/>
              </a:solidFill>
            </a:endParaRPr>
          </a:p>
        </p:txBody>
      </p:sp>
    </p:spTree>
    <p:extLst>
      <p:ext uri="{BB962C8B-B14F-4D97-AF65-F5344CB8AC3E}">
        <p14:creationId xmlns:p14="http://schemas.microsoft.com/office/powerpoint/2010/main" val="39495495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6734550"/>
      </p:ext>
    </p:extLst>
  </p:cSld>
  <p:clrMap bg1="lt1" tx1="dk1" bg2="lt2" tx2="dk2" accent1="accent1" accent2="accent2" accent3="accent3" accent4="accent4" accent5="accent5" accent6="accent6" hlink="hlink" folHlink="folHlink"/>
  <p:sldLayoutIdLst>
    <p:sldLayoutId id="2147483649" r:id="rId1"/>
    <p:sldLayoutId id="2147483654" r:id="rId2"/>
    <p:sldLayoutId id="2147483664" r:id="rId3"/>
    <p:sldLayoutId id="2147483652" r:id="rId4"/>
    <p:sldLayoutId id="2147483653" r:id="rId5"/>
    <p:sldLayoutId id="2147483655" r:id="rId6"/>
    <p:sldLayoutId id="2147483656" r:id="rId7"/>
    <p:sldLayoutId id="2147483665" r:id="rId8"/>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tiff"/><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20.tiff"/><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21.jpe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image" Target="../media/image8.tiff"/><Relationship Id="rId1" Type="http://schemas.openxmlformats.org/officeDocument/2006/relationships/slideLayout" Target="../slideLayouts/slideLayout5.xml"/><Relationship Id="rId5" Type="http://schemas.openxmlformats.org/officeDocument/2006/relationships/image" Target="../media/image11.tiff"/><Relationship Id="rId4" Type="http://schemas.openxmlformats.org/officeDocument/2006/relationships/image" Target="../media/image10.tiff"/></Relationships>
</file>

<file path=ppt/slides/_rels/slide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1803399" y="1841231"/>
            <a:ext cx="2750617" cy="2201863"/>
          </a:xfrm>
        </p:spPr>
        <p:txBody>
          <a:bodyPr/>
          <a:lstStyle/>
          <a:p>
            <a:r>
              <a:rPr lang="en-US" sz="4000" dirty="0">
                <a:latin typeface="Museo 700" panose="02000000000000000000" pitchFamily="50" charset="0"/>
              </a:rPr>
              <a:t>Cambridge</a:t>
            </a:r>
            <a:endParaRPr lang="en-US" sz="4000" b="0" dirty="0">
              <a:latin typeface="Museo900-Regular"/>
              <a:cs typeface="Museo900-Regular"/>
            </a:endParaRPr>
          </a:p>
          <a:p>
            <a:pPr lvl="2"/>
            <a:r>
              <a:rPr lang="en-US" dirty="0">
                <a:latin typeface="Museo 500" panose="02000000000000000000" pitchFamily="50" charset="0"/>
              </a:rPr>
              <a:t>IGCSE</a:t>
            </a:r>
          </a:p>
          <a:p>
            <a:pPr lvl="3"/>
            <a:r>
              <a:rPr lang="en-US" sz="2500" dirty="0">
                <a:solidFill>
                  <a:schemeClr val="bg1"/>
                </a:solidFill>
                <a:latin typeface="Museo 100" panose="02000000000000000000" pitchFamily="50" charset="0"/>
              </a:rPr>
              <a:t>Computer Science</a:t>
            </a:r>
          </a:p>
          <a:p>
            <a:pPr lvl="3">
              <a:lnSpc>
                <a:spcPts val="3000"/>
              </a:lnSpc>
            </a:pPr>
            <a:r>
              <a:rPr lang="en-US" sz="2500">
                <a:solidFill>
                  <a:srgbClr val="92EDC5"/>
                </a:solidFill>
                <a:latin typeface="Museo 100" panose="02000000000000000000" pitchFamily="50" charset="0"/>
              </a:rPr>
              <a:t>Section 1</a:t>
            </a:r>
            <a:endParaRPr lang="en-US" sz="2500" dirty="0">
              <a:solidFill>
                <a:srgbClr val="92EDC5"/>
              </a:solidFill>
              <a:latin typeface="Museo 100" panose="02000000000000000000" pitchFamily="50" charset="0"/>
            </a:endParaRPr>
          </a:p>
          <a:p>
            <a:pPr lvl="3">
              <a:lnSpc>
                <a:spcPts val="4000"/>
              </a:lnSpc>
            </a:pPr>
            <a:endParaRPr lang="en-US" sz="3200" dirty="0">
              <a:latin typeface="Museo 100" panose="02000000000000000000" pitchFamily="50" charset="0"/>
            </a:endParaRPr>
          </a:p>
        </p:txBody>
      </p:sp>
      <p:sp>
        <p:nvSpPr>
          <p:cNvPr id="6" name="Text Placeholder 5"/>
          <p:cNvSpPr>
            <a:spLocks noGrp="1"/>
          </p:cNvSpPr>
          <p:nvPr>
            <p:ph type="body" sz="quarter" idx="11"/>
          </p:nvPr>
        </p:nvSpPr>
        <p:spPr>
          <a:xfrm>
            <a:off x="4800600" y="2043404"/>
            <a:ext cx="2768600" cy="1797515"/>
          </a:xfrm>
        </p:spPr>
        <p:txBody>
          <a:bodyPr/>
          <a:lstStyle/>
          <a:p>
            <a:r>
              <a:rPr lang="en-US" dirty="0">
                <a:latin typeface="Museo 900" panose="02000000000000000000" pitchFamily="50" charset="0"/>
              </a:rPr>
              <a:t>Binary systems</a:t>
            </a:r>
            <a:br>
              <a:rPr lang="en-US" dirty="0">
                <a:latin typeface="Museo 900" panose="02000000000000000000" pitchFamily="50" charset="0"/>
              </a:rPr>
            </a:br>
            <a:endParaRPr lang="en-US" dirty="0">
              <a:latin typeface="Museo 900" panose="02000000000000000000" pitchFamily="50" charset="0"/>
            </a:endParaRPr>
          </a:p>
          <a:p>
            <a:br>
              <a:rPr lang="en-US" sz="2000" b="0" dirty="0">
                <a:latin typeface="Museo 100" panose="02000000000000000000" pitchFamily="50" charset="0"/>
              </a:rPr>
            </a:br>
            <a:r>
              <a:rPr lang="en-US" sz="2000" b="0" dirty="0">
                <a:latin typeface="Museo 100" panose="02000000000000000000" pitchFamily="50" charset="0"/>
              </a:rPr>
              <a:t>Unit 1: Data representation</a:t>
            </a:r>
          </a:p>
        </p:txBody>
      </p:sp>
      <p:sp>
        <p:nvSpPr>
          <p:cNvPr id="7" name="Text Placeholder 6"/>
          <p:cNvSpPr>
            <a:spLocks noGrp="1"/>
          </p:cNvSpPr>
          <p:nvPr>
            <p:ph type="body" sz="quarter" idx="12"/>
          </p:nvPr>
        </p:nvSpPr>
        <p:spPr/>
        <p:txBody>
          <a:bodyPr/>
          <a:lstStyle/>
          <a:p>
            <a:pPr>
              <a:lnSpc>
                <a:spcPts val="4800"/>
              </a:lnSpc>
              <a:spcBef>
                <a:spcPts val="0"/>
              </a:spcBef>
            </a:pPr>
            <a:r>
              <a:rPr lang="en-US" sz="4500" kern="0" spc="-140" dirty="0">
                <a:latin typeface="Arial"/>
                <a:cs typeface="Arial"/>
              </a:rPr>
              <a:t>1</a:t>
            </a:r>
          </a:p>
        </p:txBody>
      </p:sp>
    </p:spTree>
    <p:extLst>
      <p:ext uri="{BB962C8B-B14F-4D97-AF65-F5344CB8AC3E}">
        <p14:creationId xmlns:p14="http://schemas.microsoft.com/office/powerpoint/2010/main" val="30973585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4"/>
          <p:cNvGraphicFramePr>
            <a:graphicFrameLocks/>
          </p:cNvGraphicFramePr>
          <p:nvPr/>
        </p:nvGraphicFramePr>
        <p:xfrm>
          <a:off x="660400" y="1895748"/>
          <a:ext cx="7933055" cy="3463278"/>
        </p:xfrm>
        <a:graphic>
          <a:graphicData uri="http://schemas.openxmlformats.org/drawingml/2006/table">
            <a:tbl>
              <a:tblPr firstRow="1" bandRow="1">
                <a:tableStyleId>{5C22544A-7EE6-4342-B048-85BDC9FD1C3A}</a:tableStyleId>
              </a:tblPr>
              <a:tblGrid>
                <a:gridCol w="5888355">
                  <a:extLst>
                    <a:ext uri="{9D8B030D-6E8A-4147-A177-3AD203B41FA5}">
                      <a16:colId xmlns:a16="http://schemas.microsoft.com/office/drawing/2014/main" val="20000"/>
                    </a:ext>
                  </a:extLst>
                </a:gridCol>
                <a:gridCol w="2044700">
                  <a:extLst>
                    <a:ext uri="{9D8B030D-6E8A-4147-A177-3AD203B41FA5}">
                      <a16:colId xmlns:a16="http://schemas.microsoft.com/office/drawing/2014/main" val="20001"/>
                    </a:ext>
                  </a:extLst>
                </a:gridCol>
              </a:tblGrid>
              <a:tr h="490853">
                <a:tc>
                  <a:txBody>
                    <a:bodyPr/>
                    <a:lstStyle/>
                    <a:p>
                      <a:pPr algn="ctr"/>
                      <a:r>
                        <a:rPr lang="en-GB" sz="2800" dirty="0">
                          <a:latin typeface="Arial" panose="020B0604020202020204" pitchFamily="34" charset="0"/>
                          <a:cs typeface="Arial" panose="020B0604020202020204" pitchFamily="34" charset="0"/>
                        </a:rPr>
                        <a:t>File</a:t>
                      </a:r>
                    </a:p>
                  </a:txBody>
                  <a:tcPr anchor="ctr">
                    <a:lnR w="28575" cap="flat" cmpd="sng" algn="ctr">
                      <a:solidFill>
                        <a:srgbClr val="0BD9AA"/>
                      </a:solidFill>
                      <a:prstDash val="solid"/>
                      <a:round/>
                      <a:headEnd type="none" w="med" len="med"/>
                      <a:tailEnd type="none" w="med" len="med"/>
                    </a:lnR>
                    <a:lnB w="28575" cap="flat" cmpd="sng" algn="ctr">
                      <a:solidFill>
                        <a:srgbClr val="0BD9AA"/>
                      </a:solidFill>
                      <a:prstDash val="solid"/>
                      <a:round/>
                      <a:headEnd type="none" w="med" len="med"/>
                      <a:tailEnd type="none" w="med" len="med"/>
                    </a:lnB>
                    <a:solidFill>
                      <a:srgbClr val="0BD9AA"/>
                    </a:solidFill>
                  </a:tcPr>
                </a:tc>
                <a:tc>
                  <a:txBody>
                    <a:bodyPr/>
                    <a:lstStyle/>
                    <a:p>
                      <a:pPr algn="ctr"/>
                      <a:r>
                        <a:rPr lang="en-GB" sz="2800" dirty="0">
                          <a:latin typeface="Arial" panose="020B0604020202020204" pitchFamily="34" charset="0"/>
                          <a:cs typeface="Arial" panose="020B0604020202020204" pitchFamily="34" charset="0"/>
                        </a:rPr>
                        <a:t>Size</a:t>
                      </a:r>
                    </a:p>
                  </a:txBody>
                  <a:tcPr anchor="ctr">
                    <a:lnL w="28575" cap="flat" cmpd="sng" algn="ctr">
                      <a:solidFill>
                        <a:srgbClr val="0BD9AA"/>
                      </a:solidFill>
                      <a:prstDash val="solid"/>
                      <a:round/>
                      <a:headEnd type="none" w="med" len="med"/>
                      <a:tailEnd type="none" w="med" len="med"/>
                    </a:lnL>
                    <a:lnB w="28575" cap="flat" cmpd="sng" algn="ctr">
                      <a:solidFill>
                        <a:srgbClr val="0BD9AA"/>
                      </a:solidFill>
                      <a:prstDash val="solid"/>
                      <a:round/>
                      <a:headEnd type="none" w="med" len="med"/>
                      <a:tailEnd type="none" w="med" len="med"/>
                    </a:lnB>
                    <a:solidFill>
                      <a:srgbClr val="0BD9AA"/>
                    </a:solidFill>
                  </a:tcPr>
                </a:tc>
                <a:extLst>
                  <a:ext uri="{0D108BD9-81ED-4DB2-BD59-A6C34878D82A}">
                    <a16:rowId xmlns:a16="http://schemas.microsoft.com/office/drawing/2014/main" val="10000"/>
                  </a:ext>
                </a:extLst>
              </a:tr>
              <a:tr h="490853">
                <a:tc>
                  <a:txBody>
                    <a:bodyPr/>
                    <a:lstStyle/>
                    <a:p>
                      <a:pPr algn="ctr"/>
                      <a:r>
                        <a:rPr lang="en-GB" sz="2400" b="0" dirty="0">
                          <a:latin typeface="Arial" panose="020B0604020202020204" pitchFamily="34" charset="0"/>
                          <a:cs typeface="Arial" panose="020B0604020202020204" pitchFamily="34" charset="0"/>
                        </a:rPr>
                        <a:t>One character of text</a:t>
                      </a:r>
                    </a:p>
                  </a:txBody>
                  <a:tcPr>
                    <a:lnT w="28575" cap="flat" cmpd="sng" algn="ctr">
                      <a:solidFill>
                        <a:srgbClr val="0BD9AA"/>
                      </a:solidFill>
                      <a:prstDash val="solid"/>
                      <a:round/>
                      <a:headEnd type="none" w="med" len="med"/>
                      <a:tailEnd type="none" w="med" len="med"/>
                    </a:lnT>
                    <a:lnB w="28575" cap="flat" cmpd="sng" algn="ctr">
                      <a:solidFill>
                        <a:srgbClr val="0BD9AA"/>
                      </a:solidFill>
                      <a:prstDash val="solid"/>
                      <a:round/>
                      <a:headEnd type="none" w="med" len="med"/>
                      <a:tailEnd type="none" w="med" len="med"/>
                    </a:lnB>
                    <a:noFill/>
                  </a:tcPr>
                </a:tc>
                <a:tc>
                  <a:txBody>
                    <a:bodyPr/>
                    <a:lstStyle/>
                    <a:p>
                      <a:pPr marL="0" algn="ctr" defTabSz="914400" rtl="0" eaLnBrk="1" latinLnBrk="0" hangingPunct="1"/>
                      <a:r>
                        <a:rPr lang="en-GB" sz="2400" b="0" kern="1200" dirty="0">
                          <a:solidFill>
                            <a:schemeClr val="dk1"/>
                          </a:solidFill>
                          <a:latin typeface="Arial" panose="020B0604020202020204" pitchFamily="34" charset="0"/>
                          <a:ea typeface="+mn-ea"/>
                          <a:cs typeface="Arial" panose="020B0604020202020204" pitchFamily="34" charset="0"/>
                        </a:rPr>
                        <a:t>1 byte</a:t>
                      </a:r>
                    </a:p>
                  </a:txBody>
                  <a:tcPr>
                    <a:lnT w="28575" cap="flat" cmpd="sng" algn="ctr">
                      <a:solidFill>
                        <a:srgbClr val="0BD9AA"/>
                      </a:solidFill>
                      <a:prstDash val="solid"/>
                      <a:round/>
                      <a:headEnd type="none" w="med" len="med"/>
                      <a:tailEnd type="none" w="med" len="med"/>
                    </a:lnT>
                    <a:lnB w="28575" cap="flat" cmpd="sng" algn="ctr">
                      <a:solidFill>
                        <a:srgbClr val="0BD9AA"/>
                      </a:solidFill>
                      <a:prstDash val="solid"/>
                      <a:round/>
                      <a:headEnd type="none" w="med" len="med"/>
                      <a:tailEnd type="none" w="med" len="med"/>
                    </a:lnB>
                    <a:noFill/>
                  </a:tcPr>
                </a:tc>
                <a:extLst>
                  <a:ext uri="{0D108BD9-81ED-4DB2-BD59-A6C34878D82A}">
                    <a16:rowId xmlns:a16="http://schemas.microsoft.com/office/drawing/2014/main" val="10001"/>
                  </a:ext>
                </a:extLst>
              </a:tr>
              <a:tr h="490853">
                <a:tc>
                  <a:txBody>
                    <a:bodyPr/>
                    <a:lstStyle/>
                    <a:p>
                      <a:pPr algn="ctr"/>
                      <a:r>
                        <a:rPr lang="en-GB" sz="2400" b="0" dirty="0">
                          <a:latin typeface="Arial" panose="020B0604020202020204" pitchFamily="34" charset="0"/>
                          <a:cs typeface="Arial" panose="020B0604020202020204" pitchFamily="34" charset="0"/>
                        </a:rPr>
                        <a:t>A full page of text</a:t>
                      </a:r>
                    </a:p>
                  </a:txBody>
                  <a:tcPr>
                    <a:lnT w="28575" cap="flat" cmpd="sng" algn="ctr">
                      <a:solidFill>
                        <a:srgbClr val="0BD9AA"/>
                      </a:solidFill>
                      <a:prstDash val="solid"/>
                      <a:round/>
                      <a:headEnd type="none" w="med" len="med"/>
                      <a:tailEnd type="none" w="med" len="med"/>
                    </a:lnT>
                    <a:lnB w="28575" cap="flat" cmpd="sng" algn="ctr">
                      <a:solidFill>
                        <a:srgbClr val="0BD9AA"/>
                      </a:solidFill>
                      <a:prstDash val="solid"/>
                      <a:round/>
                      <a:headEnd type="none" w="med" len="med"/>
                      <a:tailEnd type="none" w="med" len="med"/>
                    </a:lnB>
                    <a:noFill/>
                  </a:tcPr>
                </a:tc>
                <a:tc>
                  <a:txBody>
                    <a:bodyPr/>
                    <a:lstStyle/>
                    <a:p>
                      <a:pPr marL="0" algn="ctr" defTabSz="914400" rtl="0" eaLnBrk="1" latinLnBrk="0" hangingPunct="1"/>
                      <a:r>
                        <a:rPr lang="en-GB" sz="2400" b="0" kern="1200">
                          <a:solidFill>
                            <a:schemeClr val="dk1"/>
                          </a:solidFill>
                          <a:latin typeface="Arial" panose="020B0604020202020204" pitchFamily="34" charset="0"/>
                          <a:ea typeface="+mn-ea"/>
                          <a:cs typeface="Arial" panose="020B0604020202020204" pitchFamily="34" charset="0"/>
                        </a:rPr>
                        <a:t>30 KB</a:t>
                      </a:r>
                      <a:endParaRPr lang="en-GB" sz="2400" b="0" kern="1200" dirty="0">
                        <a:solidFill>
                          <a:schemeClr val="dk1"/>
                        </a:solidFill>
                        <a:latin typeface="Arial" panose="020B0604020202020204" pitchFamily="34" charset="0"/>
                        <a:ea typeface="+mn-ea"/>
                        <a:cs typeface="Arial" panose="020B0604020202020204" pitchFamily="34" charset="0"/>
                      </a:endParaRPr>
                    </a:p>
                  </a:txBody>
                  <a:tcPr>
                    <a:lnT w="28575" cap="flat" cmpd="sng" algn="ctr">
                      <a:solidFill>
                        <a:srgbClr val="0BD9AA"/>
                      </a:solidFill>
                      <a:prstDash val="solid"/>
                      <a:round/>
                      <a:headEnd type="none" w="med" len="med"/>
                      <a:tailEnd type="none" w="med" len="med"/>
                    </a:lnT>
                    <a:lnB w="28575" cap="flat" cmpd="sng" algn="ctr">
                      <a:solidFill>
                        <a:srgbClr val="0BD9AA"/>
                      </a:solidFill>
                      <a:prstDash val="solid"/>
                      <a:round/>
                      <a:headEnd type="none" w="med" len="med"/>
                      <a:tailEnd type="none" w="med" len="med"/>
                    </a:lnB>
                    <a:noFill/>
                  </a:tcPr>
                </a:tc>
                <a:extLst>
                  <a:ext uri="{0D108BD9-81ED-4DB2-BD59-A6C34878D82A}">
                    <a16:rowId xmlns:a16="http://schemas.microsoft.com/office/drawing/2014/main" val="10002"/>
                  </a:ext>
                </a:extLst>
              </a:tr>
              <a:tr h="490853">
                <a:tc>
                  <a:txBody>
                    <a:bodyPr/>
                    <a:lstStyle/>
                    <a:p>
                      <a:pPr algn="ctr"/>
                      <a:r>
                        <a:rPr lang="en-GB" sz="2400" b="0" dirty="0">
                          <a:latin typeface="Arial" panose="020B0604020202020204" pitchFamily="34" charset="0"/>
                          <a:cs typeface="Arial" panose="020B0604020202020204" pitchFamily="34" charset="0"/>
                        </a:rPr>
                        <a:t>One small digital colour photograph</a:t>
                      </a:r>
                    </a:p>
                  </a:txBody>
                  <a:tcPr>
                    <a:lnT w="28575" cap="flat" cmpd="sng" algn="ctr">
                      <a:solidFill>
                        <a:srgbClr val="0BD9AA"/>
                      </a:solidFill>
                      <a:prstDash val="solid"/>
                      <a:round/>
                      <a:headEnd type="none" w="med" len="med"/>
                      <a:tailEnd type="none" w="med" len="med"/>
                    </a:lnT>
                    <a:lnB w="28575" cap="flat" cmpd="sng" algn="ctr">
                      <a:solidFill>
                        <a:srgbClr val="0BD9AA"/>
                      </a:solidFill>
                      <a:prstDash val="solid"/>
                      <a:round/>
                      <a:headEnd type="none" w="med" len="med"/>
                      <a:tailEnd type="none" w="med" len="med"/>
                    </a:lnB>
                    <a:noFill/>
                  </a:tcPr>
                </a:tc>
                <a:tc>
                  <a:txBody>
                    <a:bodyPr/>
                    <a:lstStyle/>
                    <a:p>
                      <a:pPr marL="0" algn="ctr" defTabSz="914400" rtl="0" eaLnBrk="1" latinLnBrk="0" hangingPunct="1"/>
                      <a:r>
                        <a:rPr lang="en-GB" sz="2400" b="0" kern="1200" dirty="0">
                          <a:solidFill>
                            <a:schemeClr val="dk1"/>
                          </a:solidFill>
                          <a:latin typeface="Arial" panose="020B0604020202020204" pitchFamily="34" charset="0"/>
                          <a:ea typeface="+mn-ea"/>
                          <a:cs typeface="Arial" panose="020B0604020202020204" pitchFamily="34" charset="0"/>
                        </a:rPr>
                        <a:t>3 MB</a:t>
                      </a:r>
                    </a:p>
                  </a:txBody>
                  <a:tcPr>
                    <a:lnT w="28575" cap="flat" cmpd="sng" algn="ctr">
                      <a:solidFill>
                        <a:srgbClr val="0BD9AA"/>
                      </a:solidFill>
                      <a:prstDash val="solid"/>
                      <a:round/>
                      <a:headEnd type="none" w="med" len="med"/>
                      <a:tailEnd type="none" w="med" len="med"/>
                    </a:lnT>
                    <a:lnB w="28575" cap="flat" cmpd="sng" algn="ctr">
                      <a:solidFill>
                        <a:srgbClr val="0BD9AA"/>
                      </a:solidFill>
                      <a:prstDash val="solid"/>
                      <a:round/>
                      <a:headEnd type="none" w="med" len="med"/>
                      <a:tailEnd type="none" w="med" len="med"/>
                    </a:lnB>
                    <a:noFill/>
                  </a:tcPr>
                </a:tc>
                <a:extLst>
                  <a:ext uri="{0D108BD9-81ED-4DB2-BD59-A6C34878D82A}">
                    <a16:rowId xmlns:a16="http://schemas.microsoft.com/office/drawing/2014/main" val="10003"/>
                  </a:ext>
                </a:extLst>
              </a:tr>
              <a:tr h="490853">
                <a:tc>
                  <a:txBody>
                    <a:bodyPr/>
                    <a:lstStyle/>
                    <a:p>
                      <a:pPr algn="ctr"/>
                      <a:r>
                        <a:rPr lang="en-GB" sz="2400" b="0" dirty="0">
                          <a:latin typeface="Arial" panose="020B0604020202020204" pitchFamily="34" charset="0"/>
                          <a:cs typeface="Arial" panose="020B0604020202020204" pitchFamily="34" charset="0"/>
                        </a:rPr>
                        <a:t>Music CD</a:t>
                      </a:r>
                    </a:p>
                  </a:txBody>
                  <a:tcPr>
                    <a:lnT w="28575" cap="flat" cmpd="sng" algn="ctr">
                      <a:solidFill>
                        <a:srgbClr val="0BD9AA"/>
                      </a:solidFill>
                      <a:prstDash val="solid"/>
                      <a:round/>
                      <a:headEnd type="none" w="med" len="med"/>
                      <a:tailEnd type="none" w="med" len="med"/>
                    </a:lnT>
                    <a:lnB w="28575" cap="flat" cmpd="sng" algn="ctr">
                      <a:solidFill>
                        <a:srgbClr val="0BD9AA"/>
                      </a:solidFill>
                      <a:prstDash val="solid"/>
                      <a:round/>
                      <a:headEnd type="none" w="med" len="med"/>
                      <a:tailEnd type="none" w="med" len="med"/>
                    </a:lnB>
                    <a:noFill/>
                  </a:tcPr>
                </a:tc>
                <a:tc>
                  <a:txBody>
                    <a:bodyPr/>
                    <a:lstStyle/>
                    <a:p>
                      <a:pPr marL="0" algn="ctr" defTabSz="914400" rtl="0" eaLnBrk="1" latinLnBrk="0" hangingPunct="1"/>
                      <a:r>
                        <a:rPr lang="en-GB" sz="2400" b="0" kern="1200" dirty="0">
                          <a:solidFill>
                            <a:schemeClr val="dk1"/>
                          </a:solidFill>
                          <a:latin typeface="Arial" panose="020B0604020202020204" pitchFamily="34" charset="0"/>
                          <a:ea typeface="+mn-ea"/>
                          <a:cs typeface="Arial" panose="020B0604020202020204" pitchFamily="34" charset="0"/>
                        </a:rPr>
                        <a:t>600</a:t>
                      </a:r>
                      <a:r>
                        <a:rPr lang="en-GB" sz="2400" b="0" kern="1200" baseline="0" dirty="0">
                          <a:solidFill>
                            <a:schemeClr val="dk1"/>
                          </a:solidFill>
                          <a:latin typeface="Arial" panose="020B0604020202020204" pitchFamily="34" charset="0"/>
                          <a:ea typeface="+mn-ea"/>
                          <a:cs typeface="Arial" panose="020B0604020202020204" pitchFamily="34" charset="0"/>
                        </a:rPr>
                        <a:t> MB</a:t>
                      </a:r>
                      <a:endParaRPr lang="en-GB" sz="2400" b="0" kern="1200" dirty="0">
                        <a:solidFill>
                          <a:schemeClr val="dk1"/>
                        </a:solidFill>
                        <a:latin typeface="Arial" panose="020B0604020202020204" pitchFamily="34" charset="0"/>
                        <a:ea typeface="+mn-ea"/>
                        <a:cs typeface="Arial" panose="020B0604020202020204" pitchFamily="34" charset="0"/>
                      </a:endParaRPr>
                    </a:p>
                  </a:txBody>
                  <a:tcPr>
                    <a:lnT w="28575" cap="flat" cmpd="sng" algn="ctr">
                      <a:solidFill>
                        <a:srgbClr val="0BD9AA"/>
                      </a:solidFill>
                      <a:prstDash val="solid"/>
                      <a:round/>
                      <a:headEnd type="none" w="med" len="med"/>
                      <a:tailEnd type="none" w="med" len="med"/>
                    </a:lnT>
                    <a:lnB w="28575" cap="flat" cmpd="sng" algn="ctr">
                      <a:solidFill>
                        <a:srgbClr val="0BD9AA"/>
                      </a:solidFill>
                      <a:prstDash val="solid"/>
                      <a:round/>
                      <a:headEnd type="none" w="med" len="med"/>
                      <a:tailEnd type="none" w="med" len="med"/>
                    </a:lnB>
                    <a:noFill/>
                  </a:tcPr>
                </a:tc>
                <a:extLst>
                  <a:ext uri="{0D108BD9-81ED-4DB2-BD59-A6C34878D82A}">
                    <a16:rowId xmlns:a16="http://schemas.microsoft.com/office/drawing/2014/main" val="10004"/>
                  </a:ext>
                </a:extLst>
              </a:tr>
              <a:tr h="490853">
                <a:tc>
                  <a:txBody>
                    <a:bodyPr/>
                    <a:lstStyle/>
                    <a:p>
                      <a:pPr algn="ctr"/>
                      <a:r>
                        <a:rPr lang="en-GB" sz="2400" b="0" dirty="0">
                          <a:latin typeface="Arial" panose="020B0604020202020204" pitchFamily="34" charset="0"/>
                          <a:cs typeface="Arial" panose="020B0604020202020204" pitchFamily="34" charset="0"/>
                        </a:rPr>
                        <a:t>A DVD</a:t>
                      </a:r>
                    </a:p>
                  </a:txBody>
                  <a:tcPr>
                    <a:lnT w="28575" cap="flat" cmpd="sng" algn="ctr">
                      <a:solidFill>
                        <a:srgbClr val="0BD9AA"/>
                      </a:solidFill>
                      <a:prstDash val="solid"/>
                      <a:round/>
                      <a:headEnd type="none" w="med" len="med"/>
                      <a:tailEnd type="none" w="med" len="med"/>
                    </a:lnT>
                    <a:lnB w="28575" cap="flat" cmpd="sng" algn="ctr">
                      <a:solidFill>
                        <a:srgbClr val="0BD9AA"/>
                      </a:solidFill>
                      <a:prstDash val="solid"/>
                      <a:round/>
                      <a:headEnd type="none" w="med" len="med"/>
                      <a:tailEnd type="none" w="med" len="med"/>
                    </a:lnB>
                    <a:noFill/>
                  </a:tcPr>
                </a:tc>
                <a:tc>
                  <a:txBody>
                    <a:bodyPr/>
                    <a:lstStyle/>
                    <a:p>
                      <a:pPr marL="0" algn="ctr" defTabSz="914400" rtl="0" eaLnBrk="1" latinLnBrk="0" hangingPunct="1"/>
                      <a:r>
                        <a:rPr lang="en-GB" sz="2400" b="0" kern="1200" dirty="0">
                          <a:solidFill>
                            <a:schemeClr val="dk1"/>
                          </a:solidFill>
                          <a:latin typeface="Arial" panose="020B0604020202020204" pitchFamily="34" charset="0"/>
                          <a:ea typeface="+mn-ea"/>
                          <a:cs typeface="Arial" panose="020B0604020202020204" pitchFamily="34" charset="0"/>
                        </a:rPr>
                        <a:t>4.5 GB</a:t>
                      </a:r>
                    </a:p>
                  </a:txBody>
                  <a:tcPr>
                    <a:lnT w="28575" cap="flat" cmpd="sng" algn="ctr">
                      <a:solidFill>
                        <a:srgbClr val="0BD9AA"/>
                      </a:solidFill>
                      <a:prstDash val="solid"/>
                      <a:round/>
                      <a:headEnd type="none" w="med" len="med"/>
                      <a:tailEnd type="none" w="med" len="med"/>
                    </a:lnT>
                    <a:lnB w="28575" cap="flat" cmpd="sng" algn="ctr">
                      <a:solidFill>
                        <a:srgbClr val="0BD9AA"/>
                      </a:solidFill>
                      <a:prstDash val="solid"/>
                      <a:round/>
                      <a:headEnd type="none" w="med" len="med"/>
                      <a:tailEnd type="none" w="med" len="med"/>
                    </a:lnB>
                    <a:noFill/>
                  </a:tcPr>
                </a:tc>
                <a:extLst>
                  <a:ext uri="{0D108BD9-81ED-4DB2-BD59-A6C34878D82A}">
                    <a16:rowId xmlns:a16="http://schemas.microsoft.com/office/drawing/2014/main" val="10005"/>
                  </a:ext>
                </a:extLst>
              </a:tr>
              <a:tr h="490853">
                <a:tc>
                  <a:txBody>
                    <a:bodyPr/>
                    <a:lstStyle/>
                    <a:p>
                      <a:pPr algn="ctr"/>
                      <a:r>
                        <a:rPr lang="en-GB" sz="2400" b="0" dirty="0">
                          <a:latin typeface="Arial" panose="020B0604020202020204" pitchFamily="34" charset="0"/>
                          <a:cs typeface="Arial" panose="020B0604020202020204" pitchFamily="34" charset="0"/>
                        </a:rPr>
                        <a:t>Hard disk</a:t>
                      </a:r>
                    </a:p>
                  </a:txBody>
                  <a:tcPr>
                    <a:lnT w="28575" cap="flat" cmpd="sng" algn="ctr">
                      <a:solidFill>
                        <a:srgbClr val="0BD9AA"/>
                      </a:solidFill>
                      <a:prstDash val="solid"/>
                      <a:round/>
                      <a:headEnd type="none" w="med" len="med"/>
                      <a:tailEnd type="none" w="med" len="med"/>
                    </a:lnT>
                    <a:lnB w="28575" cap="flat" cmpd="sng" algn="ctr">
                      <a:solidFill>
                        <a:srgbClr val="0BD9AA"/>
                      </a:solidFill>
                      <a:prstDash val="solid"/>
                      <a:round/>
                      <a:headEnd type="none" w="med" len="med"/>
                      <a:tailEnd type="none" w="med" len="med"/>
                    </a:lnB>
                    <a:noFill/>
                  </a:tcPr>
                </a:tc>
                <a:tc>
                  <a:txBody>
                    <a:bodyPr/>
                    <a:lstStyle/>
                    <a:p>
                      <a:pPr marL="0" algn="ctr" defTabSz="914400" rtl="0" eaLnBrk="1" latinLnBrk="0" hangingPunct="1"/>
                      <a:r>
                        <a:rPr lang="en-GB" sz="2400" b="0" kern="1200" dirty="0">
                          <a:solidFill>
                            <a:schemeClr val="dk1"/>
                          </a:solidFill>
                          <a:latin typeface="Arial" panose="020B0604020202020204" pitchFamily="34" charset="0"/>
                          <a:ea typeface="+mn-ea"/>
                          <a:cs typeface="Arial" panose="020B0604020202020204" pitchFamily="34" charset="0"/>
                        </a:rPr>
                        <a:t>1</a:t>
                      </a:r>
                      <a:r>
                        <a:rPr lang="en-GB" sz="2400" b="0" kern="1200" baseline="0" dirty="0">
                          <a:solidFill>
                            <a:schemeClr val="dk1"/>
                          </a:solidFill>
                          <a:latin typeface="Arial" panose="020B0604020202020204" pitchFamily="34" charset="0"/>
                          <a:ea typeface="+mn-ea"/>
                          <a:cs typeface="Arial" panose="020B0604020202020204" pitchFamily="34" charset="0"/>
                        </a:rPr>
                        <a:t> TB</a:t>
                      </a:r>
                      <a:endParaRPr lang="en-GB" sz="2400" b="0" kern="1200" dirty="0">
                        <a:solidFill>
                          <a:schemeClr val="dk1"/>
                        </a:solidFill>
                        <a:latin typeface="Arial" panose="020B0604020202020204" pitchFamily="34" charset="0"/>
                        <a:ea typeface="+mn-ea"/>
                        <a:cs typeface="Arial" panose="020B0604020202020204" pitchFamily="34" charset="0"/>
                      </a:endParaRPr>
                    </a:p>
                  </a:txBody>
                  <a:tcPr>
                    <a:lnT w="28575" cap="flat" cmpd="sng" algn="ctr">
                      <a:solidFill>
                        <a:srgbClr val="0BD9AA"/>
                      </a:solidFill>
                      <a:prstDash val="solid"/>
                      <a:round/>
                      <a:headEnd type="none" w="med" len="med"/>
                      <a:tailEnd type="none" w="med" len="med"/>
                    </a:lnT>
                    <a:lnB w="28575" cap="flat" cmpd="sng" algn="ctr">
                      <a:solidFill>
                        <a:srgbClr val="0BD9AA"/>
                      </a:solidFill>
                      <a:prstDash val="solid"/>
                      <a:round/>
                      <a:headEnd type="none" w="med" len="med"/>
                      <a:tailEnd type="none" w="med" len="med"/>
                    </a:lnB>
                    <a:noFill/>
                  </a:tcPr>
                </a:tc>
                <a:extLst>
                  <a:ext uri="{0D108BD9-81ED-4DB2-BD59-A6C34878D82A}">
                    <a16:rowId xmlns:a16="http://schemas.microsoft.com/office/drawing/2014/main" val="10006"/>
                  </a:ext>
                </a:extLst>
              </a:tr>
            </a:tbl>
          </a:graphicData>
        </a:graphic>
      </p:graphicFrame>
      <p:sp>
        <p:nvSpPr>
          <p:cNvPr id="3" name="Text Placeholder 2"/>
          <p:cNvSpPr>
            <a:spLocks noGrp="1"/>
          </p:cNvSpPr>
          <p:nvPr>
            <p:ph type="body" sz="quarter" idx="13"/>
          </p:nvPr>
        </p:nvSpPr>
        <p:spPr/>
        <p:txBody>
          <a:bodyPr/>
          <a:lstStyle/>
          <a:p>
            <a:r>
              <a:rPr lang="en-GB" dirty="0"/>
              <a:t>A sense of scale</a:t>
            </a:r>
          </a:p>
          <a:p>
            <a:endParaRPr lang="en-GB" dirty="0"/>
          </a:p>
        </p:txBody>
      </p:sp>
    </p:spTree>
    <p:extLst>
      <p:ext uri="{BB962C8B-B14F-4D97-AF65-F5344CB8AC3E}">
        <p14:creationId xmlns:p14="http://schemas.microsoft.com/office/powerpoint/2010/main" val="19314016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3"/>
          </p:nvPr>
        </p:nvSpPr>
        <p:spPr/>
        <p:txBody>
          <a:bodyPr/>
          <a:lstStyle/>
          <a:p>
            <a:r>
              <a:rPr lang="en-GB" dirty="0"/>
              <a:t>Worksheet 1</a:t>
            </a:r>
          </a:p>
        </p:txBody>
      </p:sp>
      <p:sp>
        <p:nvSpPr>
          <p:cNvPr id="2" name="Text Placeholder 1"/>
          <p:cNvSpPr>
            <a:spLocks noGrp="1"/>
          </p:cNvSpPr>
          <p:nvPr>
            <p:ph type="body" sz="quarter" idx="14"/>
          </p:nvPr>
        </p:nvSpPr>
        <p:spPr/>
        <p:txBody>
          <a:bodyPr/>
          <a:lstStyle/>
          <a:p>
            <a:r>
              <a:rPr lang="en-GB" dirty="0"/>
              <a:t>Complete </a:t>
            </a:r>
            <a:r>
              <a:rPr lang="en-GB" b="1" dirty="0"/>
              <a:t>Task 1</a:t>
            </a:r>
          </a:p>
        </p:txBody>
      </p:sp>
    </p:spTree>
    <p:extLst>
      <p:ext uri="{BB962C8B-B14F-4D97-AF65-F5344CB8AC3E}">
        <p14:creationId xmlns:p14="http://schemas.microsoft.com/office/powerpoint/2010/main" val="36108809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3"/>
          </p:nvPr>
        </p:nvSpPr>
        <p:spPr/>
        <p:txBody>
          <a:bodyPr/>
          <a:lstStyle/>
          <a:p>
            <a:r>
              <a:rPr lang="en-GB" dirty="0"/>
              <a:t>Binary representation</a:t>
            </a:r>
          </a:p>
        </p:txBody>
      </p:sp>
      <p:graphicFrame>
        <p:nvGraphicFramePr>
          <p:cNvPr id="5" name="Content Placeholder 4"/>
          <p:cNvGraphicFramePr>
            <a:graphicFrameLocks noGrp="1"/>
          </p:cNvGraphicFramePr>
          <p:nvPr>
            <p:ph idx="4294967295"/>
          </p:nvPr>
        </p:nvGraphicFramePr>
        <p:xfrm>
          <a:off x="622300" y="1603993"/>
          <a:ext cx="7918450" cy="4417677"/>
        </p:xfrm>
        <a:graphic>
          <a:graphicData uri="http://schemas.openxmlformats.org/drawingml/2006/table">
            <a:tbl>
              <a:tblPr firstRow="1" bandRow="1">
                <a:tableStyleId>{5C22544A-7EE6-4342-B048-85BDC9FD1C3A}</a:tableStyleId>
              </a:tblPr>
              <a:tblGrid>
                <a:gridCol w="3649512">
                  <a:extLst>
                    <a:ext uri="{9D8B030D-6E8A-4147-A177-3AD203B41FA5}">
                      <a16:colId xmlns:a16="http://schemas.microsoft.com/office/drawing/2014/main" val="20000"/>
                    </a:ext>
                  </a:extLst>
                </a:gridCol>
                <a:gridCol w="4268938">
                  <a:extLst>
                    <a:ext uri="{9D8B030D-6E8A-4147-A177-3AD203B41FA5}">
                      <a16:colId xmlns:a16="http://schemas.microsoft.com/office/drawing/2014/main" val="20001"/>
                    </a:ext>
                  </a:extLst>
                </a:gridCol>
              </a:tblGrid>
              <a:tr h="490853">
                <a:tc>
                  <a:txBody>
                    <a:bodyPr/>
                    <a:lstStyle/>
                    <a:p>
                      <a:pPr algn="ctr"/>
                      <a:r>
                        <a:rPr lang="en-GB" sz="2000" dirty="0">
                          <a:latin typeface="Arial" panose="020B0604020202020204" pitchFamily="34" charset="0"/>
                          <a:cs typeface="Arial" panose="020B0604020202020204" pitchFamily="34" charset="0"/>
                        </a:rPr>
                        <a:t>Number of Switches (Bits)</a:t>
                      </a:r>
                    </a:p>
                  </a:txBody>
                  <a:tcPr anchor="ctr">
                    <a:lnL w="12700" cmpd="sng">
                      <a:noFill/>
                    </a:lnL>
                    <a:lnR w="28575" cap="flat" cmpd="sng" algn="ctr">
                      <a:solidFill>
                        <a:srgbClr val="0BD9AA"/>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0BD9AA"/>
                    </a:solidFill>
                  </a:tcPr>
                </a:tc>
                <a:tc>
                  <a:txBody>
                    <a:bodyPr/>
                    <a:lstStyle/>
                    <a:p>
                      <a:pPr algn="ctr"/>
                      <a:r>
                        <a:rPr lang="en-GB" sz="2000" dirty="0">
                          <a:latin typeface="Arial" panose="020B0604020202020204" pitchFamily="34" charset="0"/>
                          <a:cs typeface="Arial" panose="020B0604020202020204" pitchFamily="34" charset="0"/>
                        </a:rPr>
                        <a:t>Possible combinations or states</a:t>
                      </a:r>
                    </a:p>
                  </a:txBody>
                  <a:tcPr anchor="ctr">
                    <a:lnL w="28575" cap="flat" cmpd="sng" algn="ctr">
                      <a:solidFill>
                        <a:srgbClr val="0BD9AA"/>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solidFill>
                      <a:srgbClr val="0BD9AA"/>
                    </a:solidFill>
                  </a:tcPr>
                </a:tc>
                <a:extLst>
                  <a:ext uri="{0D108BD9-81ED-4DB2-BD59-A6C34878D82A}">
                    <a16:rowId xmlns:a16="http://schemas.microsoft.com/office/drawing/2014/main" val="10000"/>
                  </a:ext>
                </a:extLst>
              </a:tr>
              <a:tr h="490853">
                <a:tc>
                  <a:txBody>
                    <a:bodyPr/>
                    <a:lstStyle/>
                    <a:p>
                      <a:pPr algn="ctr"/>
                      <a:r>
                        <a:rPr lang="en-GB" sz="2000" b="1" dirty="0">
                          <a:latin typeface="Arial" panose="020B0604020202020204" pitchFamily="34" charset="0"/>
                          <a:cs typeface="Arial" panose="020B0604020202020204" pitchFamily="34" charset="0"/>
                        </a:rPr>
                        <a:t>1</a:t>
                      </a:r>
                    </a:p>
                  </a:txBody>
                  <a:tcPr>
                    <a:lnL w="12700" cmpd="sng">
                      <a:noFill/>
                    </a:lnL>
                    <a:lnR w="12700" cmpd="sng">
                      <a:noFill/>
                    </a:lnR>
                    <a:lnT w="38100" cmpd="sng">
                      <a:noFill/>
                    </a:lnT>
                    <a:lnB w="28575" cap="flat" cmpd="sng" algn="ctr">
                      <a:solidFill>
                        <a:srgbClr val="0BD9AA"/>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r>
                        <a:rPr lang="en-GB" sz="2000" b="1" kern="1200" dirty="0">
                          <a:solidFill>
                            <a:schemeClr val="dk1"/>
                          </a:solidFill>
                          <a:latin typeface="Arial" panose="020B0604020202020204" pitchFamily="34" charset="0"/>
                          <a:ea typeface="+mn-ea"/>
                          <a:cs typeface="Arial" panose="020B0604020202020204" pitchFamily="34" charset="0"/>
                        </a:rPr>
                        <a:t>2</a:t>
                      </a:r>
                    </a:p>
                  </a:txBody>
                  <a:tcPr>
                    <a:lnL w="12700" cmpd="sng">
                      <a:noFill/>
                    </a:lnL>
                    <a:lnR w="12700" cmpd="sng">
                      <a:noFill/>
                    </a:lnR>
                    <a:lnT w="38100" cmpd="sng">
                      <a:noFill/>
                    </a:lnT>
                    <a:lnB w="28575" cap="flat" cmpd="sng" algn="ctr">
                      <a:solidFill>
                        <a:srgbClr val="0BD9AA"/>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490853">
                <a:tc>
                  <a:txBody>
                    <a:bodyPr/>
                    <a:lstStyle/>
                    <a:p>
                      <a:pPr algn="ctr"/>
                      <a:r>
                        <a:rPr lang="en-GB" sz="2000" b="1" dirty="0">
                          <a:latin typeface="Arial" panose="020B0604020202020204" pitchFamily="34" charset="0"/>
                          <a:cs typeface="Arial" panose="020B0604020202020204" pitchFamily="34" charset="0"/>
                        </a:rPr>
                        <a:t>2</a:t>
                      </a:r>
                    </a:p>
                  </a:txBody>
                  <a:tcPr>
                    <a:lnL w="12700" cmpd="sng">
                      <a:noFill/>
                    </a:lnL>
                    <a:lnR w="12700" cmpd="sng">
                      <a:noFill/>
                    </a:lnR>
                    <a:lnT w="28575" cap="flat" cmpd="sng" algn="ctr">
                      <a:solidFill>
                        <a:srgbClr val="0BD9AA"/>
                      </a:solidFill>
                      <a:prstDash val="solid"/>
                      <a:round/>
                      <a:headEnd type="none" w="med" len="med"/>
                      <a:tailEnd type="none" w="med" len="med"/>
                    </a:lnT>
                    <a:lnB w="28575" cap="flat" cmpd="sng" algn="ctr">
                      <a:solidFill>
                        <a:srgbClr val="0BD9AA"/>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r>
                        <a:rPr lang="en-GB" sz="2000" b="1" kern="1200" dirty="0">
                          <a:solidFill>
                            <a:schemeClr val="dk1"/>
                          </a:solidFill>
                          <a:latin typeface="Arial" panose="020B0604020202020204" pitchFamily="34" charset="0"/>
                          <a:ea typeface="+mn-ea"/>
                          <a:cs typeface="Arial" panose="020B0604020202020204" pitchFamily="34" charset="0"/>
                        </a:rPr>
                        <a:t>4</a:t>
                      </a:r>
                    </a:p>
                  </a:txBody>
                  <a:tcPr>
                    <a:lnL w="12700" cmpd="sng">
                      <a:noFill/>
                    </a:lnL>
                    <a:lnR w="12700" cmpd="sng">
                      <a:noFill/>
                    </a:lnR>
                    <a:lnT w="28575" cap="flat" cmpd="sng" algn="ctr">
                      <a:solidFill>
                        <a:srgbClr val="0BD9AA"/>
                      </a:solidFill>
                      <a:prstDash val="solid"/>
                      <a:round/>
                      <a:headEnd type="none" w="med" len="med"/>
                      <a:tailEnd type="none" w="med" len="med"/>
                    </a:lnT>
                    <a:lnB w="28575" cap="flat" cmpd="sng" algn="ctr">
                      <a:solidFill>
                        <a:srgbClr val="0BD9AA"/>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490853">
                <a:tc>
                  <a:txBody>
                    <a:bodyPr/>
                    <a:lstStyle/>
                    <a:p>
                      <a:pPr algn="ctr"/>
                      <a:r>
                        <a:rPr lang="en-GB" sz="2000" b="1" dirty="0">
                          <a:latin typeface="Arial" panose="020B0604020202020204" pitchFamily="34" charset="0"/>
                          <a:cs typeface="Arial" panose="020B0604020202020204" pitchFamily="34" charset="0"/>
                        </a:rPr>
                        <a:t>3</a:t>
                      </a:r>
                    </a:p>
                  </a:txBody>
                  <a:tcPr>
                    <a:lnL w="12700" cmpd="sng">
                      <a:noFill/>
                    </a:lnL>
                    <a:lnR w="12700" cmpd="sng">
                      <a:noFill/>
                    </a:lnR>
                    <a:lnT w="28575" cap="flat" cmpd="sng" algn="ctr">
                      <a:solidFill>
                        <a:srgbClr val="0BD9AA"/>
                      </a:solidFill>
                      <a:prstDash val="solid"/>
                      <a:round/>
                      <a:headEnd type="none" w="med" len="med"/>
                      <a:tailEnd type="none" w="med" len="med"/>
                    </a:lnT>
                    <a:lnB w="28575" cap="flat" cmpd="sng" algn="ctr">
                      <a:solidFill>
                        <a:srgbClr val="0BD9AA"/>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endParaRPr lang="en-GB" sz="2000" b="1" kern="1200" dirty="0">
                        <a:solidFill>
                          <a:schemeClr val="dk1"/>
                        </a:solidFill>
                        <a:latin typeface="Arial" panose="020B0604020202020204" pitchFamily="34" charset="0"/>
                        <a:ea typeface="+mn-ea"/>
                        <a:cs typeface="Arial" panose="020B0604020202020204" pitchFamily="34" charset="0"/>
                      </a:endParaRPr>
                    </a:p>
                  </a:txBody>
                  <a:tcPr>
                    <a:lnL w="12700" cmpd="sng">
                      <a:noFill/>
                    </a:lnL>
                    <a:lnR w="12700" cmpd="sng">
                      <a:noFill/>
                    </a:lnR>
                    <a:lnT w="28575" cap="flat" cmpd="sng" algn="ctr">
                      <a:solidFill>
                        <a:srgbClr val="0BD9AA"/>
                      </a:solidFill>
                      <a:prstDash val="solid"/>
                      <a:round/>
                      <a:headEnd type="none" w="med" len="med"/>
                      <a:tailEnd type="none" w="med" len="med"/>
                    </a:lnT>
                    <a:lnB w="28575" cap="flat" cmpd="sng" algn="ctr">
                      <a:solidFill>
                        <a:srgbClr val="0BD9AA"/>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490853">
                <a:tc>
                  <a:txBody>
                    <a:bodyPr/>
                    <a:lstStyle/>
                    <a:p>
                      <a:pPr algn="ctr"/>
                      <a:r>
                        <a:rPr lang="en-GB" sz="2000" b="1" dirty="0">
                          <a:latin typeface="Arial" panose="020B0604020202020204" pitchFamily="34" charset="0"/>
                          <a:cs typeface="Arial" panose="020B0604020202020204" pitchFamily="34" charset="0"/>
                        </a:rPr>
                        <a:t>4</a:t>
                      </a:r>
                    </a:p>
                  </a:txBody>
                  <a:tcPr>
                    <a:lnL w="12700" cmpd="sng">
                      <a:noFill/>
                    </a:lnL>
                    <a:lnR w="12700" cmpd="sng">
                      <a:noFill/>
                    </a:lnR>
                    <a:lnT w="28575" cap="flat" cmpd="sng" algn="ctr">
                      <a:solidFill>
                        <a:srgbClr val="0BD9AA"/>
                      </a:solidFill>
                      <a:prstDash val="solid"/>
                      <a:round/>
                      <a:headEnd type="none" w="med" len="med"/>
                      <a:tailEnd type="none" w="med" len="med"/>
                    </a:lnT>
                    <a:lnB w="28575" cap="flat" cmpd="sng" algn="ctr">
                      <a:solidFill>
                        <a:srgbClr val="0BD9AA"/>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endParaRPr lang="en-GB" sz="2000" b="1" kern="1200" dirty="0">
                        <a:solidFill>
                          <a:schemeClr val="dk1"/>
                        </a:solidFill>
                        <a:latin typeface="Arial" panose="020B0604020202020204" pitchFamily="34" charset="0"/>
                        <a:ea typeface="+mn-ea"/>
                        <a:cs typeface="Arial" panose="020B0604020202020204" pitchFamily="34" charset="0"/>
                      </a:endParaRPr>
                    </a:p>
                  </a:txBody>
                  <a:tcPr>
                    <a:lnL w="12700" cmpd="sng">
                      <a:noFill/>
                    </a:lnL>
                    <a:lnR w="12700" cmpd="sng">
                      <a:noFill/>
                    </a:lnR>
                    <a:lnT w="28575" cap="flat" cmpd="sng" algn="ctr">
                      <a:solidFill>
                        <a:srgbClr val="0BD9AA"/>
                      </a:solidFill>
                      <a:prstDash val="solid"/>
                      <a:round/>
                      <a:headEnd type="none" w="med" len="med"/>
                      <a:tailEnd type="none" w="med" len="med"/>
                    </a:lnT>
                    <a:lnB w="28575" cap="flat" cmpd="sng" algn="ctr">
                      <a:solidFill>
                        <a:srgbClr val="0BD9AA"/>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490853">
                <a:tc>
                  <a:txBody>
                    <a:bodyPr/>
                    <a:lstStyle/>
                    <a:p>
                      <a:pPr algn="ctr"/>
                      <a:r>
                        <a:rPr lang="en-GB" sz="2000" b="1" dirty="0">
                          <a:latin typeface="Arial" panose="020B0604020202020204" pitchFamily="34" charset="0"/>
                          <a:cs typeface="Arial" panose="020B0604020202020204" pitchFamily="34" charset="0"/>
                        </a:rPr>
                        <a:t>5</a:t>
                      </a:r>
                    </a:p>
                  </a:txBody>
                  <a:tcPr>
                    <a:lnL w="12700" cmpd="sng">
                      <a:noFill/>
                    </a:lnL>
                    <a:lnR w="12700" cmpd="sng">
                      <a:noFill/>
                    </a:lnR>
                    <a:lnT w="28575" cap="flat" cmpd="sng" algn="ctr">
                      <a:solidFill>
                        <a:srgbClr val="0BD9AA"/>
                      </a:solidFill>
                      <a:prstDash val="solid"/>
                      <a:round/>
                      <a:headEnd type="none" w="med" len="med"/>
                      <a:tailEnd type="none" w="med" len="med"/>
                    </a:lnT>
                    <a:lnB w="28575" cap="flat" cmpd="sng" algn="ctr">
                      <a:solidFill>
                        <a:srgbClr val="0BD9AA"/>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endParaRPr lang="en-GB" sz="2000" b="1" kern="1200" dirty="0">
                        <a:solidFill>
                          <a:schemeClr val="dk1"/>
                        </a:solidFill>
                        <a:latin typeface="Arial" panose="020B0604020202020204" pitchFamily="34" charset="0"/>
                        <a:ea typeface="+mn-ea"/>
                        <a:cs typeface="Arial" panose="020B0604020202020204" pitchFamily="34" charset="0"/>
                      </a:endParaRPr>
                    </a:p>
                  </a:txBody>
                  <a:tcPr>
                    <a:lnL w="12700" cmpd="sng">
                      <a:noFill/>
                    </a:lnL>
                    <a:lnR w="12700" cmpd="sng">
                      <a:noFill/>
                    </a:lnR>
                    <a:lnT w="28575" cap="flat" cmpd="sng" algn="ctr">
                      <a:solidFill>
                        <a:srgbClr val="0BD9AA"/>
                      </a:solidFill>
                      <a:prstDash val="solid"/>
                      <a:round/>
                      <a:headEnd type="none" w="med" len="med"/>
                      <a:tailEnd type="none" w="med" len="med"/>
                    </a:lnT>
                    <a:lnB w="28575" cap="flat" cmpd="sng" algn="ctr">
                      <a:solidFill>
                        <a:srgbClr val="0BD9AA"/>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490853">
                <a:tc>
                  <a:txBody>
                    <a:bodyPr/>
                    <a:lstStyle/>
                    <a:p>
                      <a:pPr algn="ctr"/>
                      <a:r>
                        <a:rPr lang="en-GB" sz="2000" b="1" dirty="0">
                          <a:latin typeface="Arial" panose="020B0604020202020204" pitchFamily="34" charset="0"/>
                          <a:cs typeface="Arial" panose="020B0604020202020204" pitchFamily="34" charset="0"/>
                        </a:rPr>
                        <a:t>6</a:t>
                      </a:r>
                    </a:p>
                  </a:txBody>
                  <a:tcPr>
                    <a:lnL w="12700" cmpd="sng">
                      <a:noFill/>
                    </a:lnL>
                    <a:lnR w="12700" cmpd="sng">
                      <a:noFill/>
                    </a:lnR>
                    <a:lnT w="28575" cap="flat" cmpd="sng" algn="ctr">
                      <a:solidFill>
                        <a:srgbClr val="0BD9AA"/>
                      </a:solidFill>
                      <a:prstDash val="solid"/>
                      <a:round/>
                      <a:headEnd type="none" w="med" len="med"/>
                      <a:tailEnd type="none" w="med" len="med"/>
                    </a:lnT>
                    <a:lnB w="28575" cap="flat" cmpd="sng" algn="ctr">
                      <a:solidFill>
                        <a:srgbClr val="0BD9AA"/>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endParaRPr lang="en-GB" sz="2000" b="1" kern="1200" dirty="0">
                        <a:solidFill>
                          <a:schemeClr val="dk1"/>
                        </a:solidFill>
                        <a:latin typeface="Arial" panose="020B0604020202020204" pitchFamily="34" charset="0"/>
                        <a:ea typeface="+mn-ea"/>
                        <a:cs typeface="Arial" panose="020B0604020202020204" pitchFamily="34" charset="0"/>
                      </a:endParaRPr>
                    </a:p>
                  </a:txBody>
                  <a:tcPr>
                    <a:lnL w="12700" cmpd="sng">
                      <a:noFill/>
                    </a:lnL>
                    <a:lnR w="12700" cmpd="sng">
                      <a:noFill/>
                    </a:lnR>
                    <a:lnT w="28575" cap="flat" cmpd="sng" algn="ctr">
                      <a:solidFill>
                        <a:srgbClr val="0BD9AA"/>
                      </a:solidFill>
                      <a:prstDash val="solid"/>
                      <a:round/>
                      <a:headEnd type="none" w="med" len="med"/>
                      <a:tailEnd type="none" w="med" len="med"/>
                    </a:lnT>
                    <a:lnB w="28575" cap="flat" cmpd="sng" algn="ctr">
                      <a:solidFill>
                        <a:srgbClr val="0BD9AA"/>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490853">
                <a:tc>
                  <a:txBody>
                    <a:bodyPr/>
                    <a:lstStyle/>
                    <a:p>
                      <a:pPr algn="ctr"/>
                      <a:r>
                        <a:rPr lang="en-GB" sz="2000" b="1" dirty="0">
                          <a:latin typeface="Arial" panose="020B0604020202020204" pitchFamily="34" charset="0"/>
                          <a:cs typeface="Arial" panose="020B0604020202020204" pitchFamily="34" charset="0"/>
                        </a:rPr>
                        <a:t>7</a:t>
                      </a:r>
                    </a:p>
                  </a:txBody>
                  <a:tcPr>
                    <a:lnL w="12700" cmpd="sng">
                      <a:noFill/>
                    </a:lnL>
                    <a:lnR w="12700" cmpd="sng">
                      <a:noFill/>
                    </a:lnR>
                    <a:lnT w="28575" cap="flat" cmpd="sng" algn="ctr">
                      <a:solidFill>
                        <a:srgbClr val="0BD9AA"/>
                      </a:solidFill>
                      <a:prstDash val="solid"/>
                      <a:round/>
                      <a:headEnd type="none" w="med" len="med"/>
                      <a:tailEnd type="none" w="med" len="med"/>
                    </a:lnT>
                    <a:lnB w="28575" cap="flat" cmpd="sng" algn="ctr">
                      <a:solidFill>
                        <a:srgbClr val="0BD9AA"/>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endParaRPr lang="en-GB" sz="2000" b="1" kern="1200" dirty="0">
                        <a:solidFill>
                          <a:schemeClr val="dk1"/>
                        </a:solidFill>
                        <a:latin typeface="Arial" panose="020B0604020202020204" pitchFamily="34" charset="0"/>
                        <a:ea typeface="+mn-ea"/>
                        <a:cs typeface="Arial" panose="020B0604020202020204" pitchFamily="34" charset="0"/>
                      </a:endParaRPr>
                    </a:p>
                  </a:txBody>
                  <a:tcPr>
                    <a:lnL w="12700" cmpd="sng">
                      <a:noFill/>
                    </a:lnL>
                    <a:lnR w="12700" cmpd="sng">
                      <a:noFill/>
                    </a:lnR>
                    <a:lnT w="28575" cap="flat" cmpd="sng" algn="ctr">
                      <a:solidFill>
                        <a:srgbClr val="0BD9AA"/>
                      </a:solidFill>
                      <a:prstDash val="solid"/>
                      <a:round/>
                      <a:headEnd type="none" w="med" len="med"/>
                      <a:tailEnd type="none" w="med" len="med"/>
                    </a:lnT>
                    <a:lnB w="28575" cap="flat" cmpd="sng" algn="ctr">
                      <a:solidFill>
                        <a:srgbClr val="0BD9AA"/>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r h="490853">
                <a:tc>
                  <a:txBody>
                    <a:bodyPr/>
                    <a:lstStyle/>
                    <a:p>
                      <a:pPr algn="ctr"/>
                      <a:r>
                        <a:rPr lang="en-GB" sz="2000" b="1" dirty="0">
                          <a:latin typeface="Arial" panose="020B0604020202020204" pitchFamily="34" charset="0"/>
                          <a:cs typeface="Arial" panose="020B0604020202020204" pitchFamily="34" charset="0"/>
                        </a:rPr>
                        <a:t>8</a:t>
                      </a:r>
                    </a:p>
                  </a:txBody>
                  <a:tcPr>
                    <a:lnL w="12700" cmpd="sng">
                      <a:noFill/>
                    </a:lnL>
                    <a:lnR w="12700" cmpd="sng">
                      <a:noFill/>
                    </a:lnR>
                    <a:lnT w="28575" cap="flat" cmpd="sng" algn="ctr">
                      <a:solidFill>
                        <a:srgbClr val="0BD9AA"/>
                      </a:solidFill>
                      <a:prstDash val="solid"/>
                      <a:round/>
                      <a:headEnd type="none" w="med" len="med"/>
                      <a:tailEnd type="none" w="med" len="med"/>
                    </a:lnT>
                    <a:lnB w="28575" cap="flat" cmpd="sng" algn="ctr">
                      <a:solidFill>
                        <a:srgbClr val="0BD9AA"/>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endParaRPr lang="en-GB" sz="2000" b="1" kern="1200" dirty="0">
                        <a:solidFill>
                          <a:schemeClr val="dk1"/>
                        </a:solidFill>
                        <a:latin typeface="Arial" panose="020B0604020202020204" pitchFamily="34" charset="0"/>
                        <a:ea typeface="+mn-ea"/>
                        <a:cs typeface="Arial" panose="020B0604020202020204" pitchFamily="34" charset="0"/>
                      </a:endParaRPr>
                    </a:p>
                  </a:txBody>
                  <a:tcPr>
                    <a:lnL w="12700" cmpd="sng">
                      <a:noFill/>
                    </a:lnL>
                    <a:lnR w="12700" cmpd="sng">
                      <a:noFill/>
                    </a:lnR>
                    <a:lnT w="28575" cap="flat" cmpd="sng" algn="ctr">
                      <a:solidFill>
                        <a:srgbClr val="0BD9AA"/>
                      </a:solidFill>
                      <a:prstDash val="solid"/>
                      <a:round/>
                      <a:headEnd type="none" w="med" len="med"/>
                      <a:tailEnd type="none" w="med" len="med"/>
                    </a:lnT>
                    <a:lnB w="28575" cap="flat" cmpd="sng" algn="ctr">
                      <a:solidFill>
                        <a:srgbClr val="0BD9AA"/>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4634434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3"/>
          </p:nvPr>
        </p:nvSpPr>
        <p:spPr/>
        <p:txBody>
          <a:bodyPr/>
          <a:lstStyle/>
          <a:p>
            <a:r>
              <a:rPr lang="en-GB" dirty="0"/>
              <a:t>Binary representation</a:t>
            </a:r>
          </a:p>
        </p:txBody>
      </p:sp>
      <p:graphicFrame>
        <p:nvGraphicFramePr>
          <p:cNvPr id="5" name="Content Placeholder 4"/>
          <p:cNvGraphicFramePr>
            <a:graphicFrameLocks noGrp="1"/>
          </p:cNvGraphicFramePr>
          <p:nvPr>
            <p:ph idx="4294967295"/>
          </p:nvPr>
        </p:nvGraphicFramePr>
        <p:xfrm>
          <a:off x="622300" y="1603993"/>
          <a:ext cx="7918450" cy="4417677"/>
        </p:xfrm>
        <a:graphic>
          <a:graphicData uri="http://schemas.openxmlformats.org/drawingml/2006/table">
            <a:tbl>
              <a:tblPr firstRow="1" bandRow="1">
                <a:tableStyleId>{5C22544A-7EE6-4342-B048-85BDC9FD1C3A}</a:tableStyleId>
              </a:tblPr>
              <a:tblGrid>
                <a:gridCol w="3649512">
                  <a:extLst>
                    <a:ext uri="{9D8B030D-6E8A-4147-A177-3AD203B41FA5}">
                      <a16:colId xmlns:a16="http://schemas.microsoft.com/office/drawing/2014/main" val="20000"/>
                    </a:ext>
                  </a:extLst>
                </a:gridCol>
                <a:gridCol w="4268938">
                  <a:extLst>
                    <a:ext uri="{9D8B030D-6E8A-4147-A177-3AD203B41FA5}">
                      <a16:colId xmlns:a16="http://schemas.microsoft.com/office/drawing/2014/main" val="20001"/>
                    </a:ext>
                  </a:extLst>
                </a:gridCol>
              </a:tblGrid>
              <a:tr h="490853">
                <a:tc>
                  <a:txBody>
                    <a:bodyPr/>
                    <a:lstStyle/>
                    <a:p>
                      <a:pPr algn="ctr"/>
                      <a:r>
                        <a:rPr lang="en-GB" sz="2000" dirty="0">
                          <a:latin typeface="Arial" panose="020B0604020202020204" pitchFamily="34" charset="0"/>
                          <a:cs typeface="Arial" panose="020B0604020202020204" pitchFamily="34" charset="0"/>
                        </a:rPr>
                        <a:t>Number of Switches (Bits)</a:t>
                      </a:r>
                    </a:p>
                  </a:txBody>
                  <a:tcPr anchor="ctr">
                    <a:lnL w="12700" cmpd="sng">
                      <a:noFill/>
                    </a:lnL>
                    <a:lnR w="28575" cap="flat" cmpd="sng" algn="ctr">
                      <a:solidFill>
                        <a:srgbClr val="0BD9AA"/>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0BD9AA"/>
                    </a:solidFill>
                  </a:tcPr>
                </a:tc>
                <a:tc>
                  <a:txBody>
                    <a:bodyPr/>
                    <a:lstStyle/>
                    <a:p>
                      <a:pPr algn="ctr"/>
                      <a:r>
                        <a:rPr lang="en-GB" sz="2000" dirty="0">
                          <a:latin typeface="Arial" panose="020B0604020202020204" pitchFamily="34" charset="0"/>
                          <a:cs typeface="Arial" panose="020B0604020202020204" pitchFamily="34" charset="0"/>
                        </a:rPr>
                        <a:t>Possible combinations or states</a:t>
                      </a:r>
                    </a:p>
                  </a:txBody>
                  <a:tcPr anchor="ctr">
                    <a:lnL w="28575" cap="flat" cmpd="sng" algn="ctr">
                      <a:solidFill>
                        <a:srgbClr val="0BD9AA"/>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solidFill>
                      <a:srgbClr val="0BD9AA"/>
                    </a:solidFill>
                  </a:tcPr>
                </a:tc>
                <a:extLst>
                  <a:ext uri="{0D108BD9-81ED-4DB2-BD59-A6C34878D82A}">
                    <a16:rowId xmlns:a16="http://schemas.microsoft.com/office/drawing/2014/main" val="10000"/>
                  </a:ext>
                </a:extLst>
              </a:tr>
              <a:tr h="490853">
                <a:tc>
                  <a:txBody>
                    <a:bodyPr/>
                    <a:lstStyle/>
                    <a:p>
                      <a:pPr algn="ctr"/>
                      <a:r>
                        <a:rPr lang="en-GB" sz="2000" b="1" dirty="0">
                          <a:latin typeface="Arial" panose="020B0604020202020204" pitchFamily="34" charset="0"/>
                          <a:cs typeface="Arial" panose="020B0604020202020204" pitchFamily="34" charset="0"/>
                        </a:rPr>
                        <a:t>1</a:t>
                      </a:r>
                    </a:p>
                  </a:txBody>
                  <a:tcPr>
                    <a:lnL w="12700" cmpd="sng">
                      <a:noFill/>
                    </a:lnL>
                    <a:lnR w="12700" cmpd="sng">
                      <a:noFill/>
                    </a:lnR>
                    <a:lnT w="38100" cmpd="sng">
                      <a:noFill/>
                    </a:lnT>
                    <a:lnB w="28575" cap="flat" cmpd="sng" algn="ctr">
                      <a:solidFill>
                        <a:srgbClr val="0BD9AA"/>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r>
                        <a:rPr lang="en-GB" sz="2000" b="1" kern="1200" dirty="0">
                          <a:solidFill>
                            <a:schemeClr val="dk1"/>
                          </a:solidFill>
                          <a:latin typeface="Arial" panose="020B0604020202020204" pitchFamily="34" charset="0"/>
                          <a:ea typeface="+mn-ea"/>
                          <a:cs typeface="Arial" panose="020B0604020202020204" pitchFamily="34" charset="0"/>
                        </a:rPr>
                        <a:t>2</a:t>
                      </a:r>
                    </a:p>
                  </a:txBody>
                  <a:tcPr>
                    <a:lnL w="12700" cmpd="sng">
                      <a:noFill/>
                    </a:lnL>
                    <a:lnR w="12700" cmpd="sng">
                      <a:noFill/>
                    </a:lnR>
                    <a:lnT w="38100" cmpd="sng">
                      <a:noFill/>
                    </a:lnT>
                    <a:lnB w="28575" cap="flat" cmpd="sng" algn="ctr">
                      <a:solidFill>
                        <a:srgbClr val="0BD9AA"/>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490853">
                <a:tc>
                  <a:txBody>
                    <a:bodyPr/>
                    <a:lstStyle/>
                    <a:p>
                      <a:pPr algn="ctr"/>
                      <a:r>
                        <a:rPr lang="en-GB" sz="2000" b="1" dirty="0">
                          <a:latin typeface="Arial" panose="020B0604020202020204" pitchFamily="34" charset="0"/>
                          <a:cs typeface="Arial" panose="020B0604020202020204" pitchFamily="34" charset="0"/>
                        </a:rPr>
                        <a:t>2</a:t>
                      </a:r>
                    </a:p>
                  </a:txBody>
                  <a:tcPr>
                    <a:lnL w="12700" cmpd="sng">
                      <a:noFill/>
                    </a:lnL>
                    <a:lnR w="12700" cmpd="sng">
                      <a:noFill/>
                    </a:lnR>
                    <a:lnT w="28575" cap="flat" cmpd="sng" algn="ctr">
                      <a:solidFill>
                        <a:srgbClr val="0BD9AA"/>
                      </a:solidFill>
                      <a:prstDash val="solid"/>
                      <a:round/>
                      <a:headEnd type="none" w="med" len="med"/>
                      <a:tailEnd type="none" w="med" len="med"/>
                    </a:lnT>
                    <a:lnB w="28575" cap="flat" cmpd="sng" algn="ctr">
                      <a:solidFill>
                        <a:srgbClr val="0BD9AA"/>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r>
                        <a:rPr lang="en-GB" sz="2000" b="1" kern="1200" dirty="0">
                          <a:solidFill>
                            <a:schemeClr val="dk1"/>
                          </a:solidFill>
                          <a:latin typeface="Arial" panose="020B0604020202020204" pitchFamily="34" charset="0"/>
                          <a:ea typeface="+mn-ea"/>
                          <a:cs typeface="Arial" panose="020B0604020202020204" pitchFamily="34" charset="0"/>
                        </a:rPr>
                        <a:t>4</a:t>
                      </a:r>
                    </a:p>
                  </a:txBody>
                  <a:tcPr>
                    <a:lnL w="12700" cmpd="sng">
                      <a:noFill/>
                    </a:lnL>
                    <a:lnR w="12700" cmpd="sng">
                      <a:noFill/>
                    </a:lnR>
                    <a:lnT w="28575" cap="flat" cmpd="sng" algn="ctr">
                      <a:solidFill>
                        <a:srgbClr val="0BD9AA"/>
                      </a:solidFill>
                      <a:prstDash val="solid"/>
                      <a:round/>
                      <a:headEnd type="none" w="med" len="med"/>
                      <a:tailEnd type="none" w="med" len="med"/>
                    </a:lnT>
                    <a:lnB w="28575" cap="flat" cmpd="sng" algn="ctr">
                      <a:solidFill>
                        <a:srgbClr val="0BD9AA"/>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490853">
                <a:tc>
                  <a:txBody>
                    <a:bodyPr/>
                    <a:lstStyle/>
                    <a:p>
                      <a:pPr algn="ctr"/>
                      <a:r>
                        <a:rPr lang="en-GB" sz="2000" b="1" dirty="0">
                          <a:latin typeface="Arial" panose="020B0604020202020204" pitchFamily="34" charset="0"/>
                          <a:cs typeface="Arial" panose="020B0604020202020204" pitchFamily="34" charset="0"/>
                        </a:rPr>
                        <a:t>3</a:t>
                      </a:r>
                    </a:p>
                  </a:txBody>
                  <a:tcPr>
                    <a:lnL w="12700" cmpd="sng">
                      <a:noFill/>
                    </a:lnL>
                    <a:lnR w="12700" cmpd="sng">
                      <a:noFill/>
                    </a:lnR>
                    <a:lnT w="28575" cap="flat" cmpd="sng" algn="ctr">
                      <a:solidFill>
                        <a:srgbClr val="0BD9AA"/>
                      </a:solidFill>
                      <a:prstDash val="solid"/>
                      <a:round/>
                      <a:headEnd type="none" w="med" len="med"/>
                      <a:tailEnd type="none" w="med" len="med"/>
                    </a:lnT>
                    <a:lnB w="28575" cap="flat" cmpd="sng" algn="ctr">
                      <a:solidFill>
                        <a:srgbClr val="0BD9AA"/>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r>
                        <a:rPr lang="en-GB" sz="2000" b="1" kern="1200" dirty="0">
                          <a:solidFill>
                            <a:srgbClr val="FF0000"/>
                          </a:solidFill>
                          <a:latin typeface="Arial" panose="020B0604020202020204" pitchFamily="34" charset="0"/>
                          <a:ea typeface="+mn-ea"/>
                          <a:cs typeface="Arial" panose="020B0604020202020204" pitchFamily="34" charset="0"/>
                        </a:rPr>
                        <a:t>8</a:t>
                      </a:r>
                    </a:p>
                  </a:txBody>
                  <a:tcPr>
                    <a:lnL w="12700" cmpd="sng">
                      <a:noFill/>
                    </a:lnL>
                    <a:lnR w="12700" cmpd="sng">
                      <a:noFill/>
                    </a:lnR>
                    <a:lnT w="28575" cap="flat" cmpd="sng" algn="ctr">
                      <a:solidFill>
                        <a:srgbClr val="0BD9AA"/>
                      </a:solidFill>
                      <a:prstDash val="solid"/>
                      <a:round/>
                      <a:headEnd type="none" w="med" len="med"/>
                      <a:tailEnd type="none" w="med" len="med"/>
                    </a:lnT>
                    <a:lnB w="28575" cap="flat" cmpd="sng" algn="ctr">
                      <a:solidFill>
                        <a:srgbClr val="0BD9AA"/>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490853">
                <a:tc>
                  <a:txBody>
                    <a:bodyPr/>
                    <a:lstStyle/>
                    <a:p>
                      <a:pPr algn="ctr"/>
                      <a:r>
                        <a:rPr lang="en-GB" sz="2000" b="1" dirty="0">
                          <a:latin typeface="Arial" panose="020B0604020202020204" pitchFamily="34" charset="0"/>
                          <a:cs typeface="Arial" panose="020B0604020202020204" pitchFamily="34" charset="0"/>
                        </a:rPr>
                        <a:t>4</a:t>
                      </a:r>
                    </a:p>
                  </a:txBody>
                  <a:tcPr>
                    <a:lnL w="12700" cmpd="sng">
                      <a:noFill/>
                    </a:lnL>
                    <a:lnR w="12700" cmpd="sng">
                      <a:noFill/>
                    </a:lnR>
                    <a:lnT w="28575" cap="flat" cmpd="sng" algn="ctr">
                      <a:solidFill>
                        <a:srgbClr val="0BD9AA"/>
                      </a:solidFill>
                      <a:prstDash val="solid"/>
                      <a:round/>
                      <a:headEnd type="none" w="med" len="med"/>
                      <a:tailEnd type="none" w="med" len="med"/>
                    </a:lnT>
                    <a:lnB w="28575" cap="flat" cmpd="sng" algn="ctr">
                      <a:solidFill>
                        <a:srgbClr val="0BD9AA"/>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r>
                        <a:rPr lang="en-GB" sz="2000" b="1" kern="1200" dirty="0">
                          <a:solidFill>
                            <a:srgbClr val="FF0000"/>
                          </a:solidFill>
                          <a:latin typeface="Arial" panose="020B0604020202020204" pitchFamily="34" charset="0"/>
                          <a:ea typeface="+mn-ea"/>
                          <a:cs typeface="Arial" panose="020B0604020202020204" pitchFamily="34" charset="0"/>
                        </a:rPr>
                        <a:t>16</a:t>
                      </a:r>
                    </a:p>
                  </a:txBody>
                  <a:tcPr>
                    <a:lnL w="12700" cmpd="sng">
                      <a:noFill/>
                    </a:lnL>
                    <a:lnR w="12700" cmpd="sng">
                      <a:noFill/>
                    </a:lnR>
                    <a:lnT w="28575" cap="flat" cmpd="sng" algn="ctr">
                      <a:solidFill>
                        <a:srgbClr val="0BD9AA"/>
                      </a:solidFill>
                      <a:prstDash val="solid"/>
                      <a:round/>
                      <a:headEnd type="none" w="med" len="med"/>
                      <a:tailEnd type="none" w="med" len="med"/>
                    </a:lnT>
                    <a:lnB w="28575" cap="flat" cmpd="sng" algn="ctr">
                      <a:solidFill>
                        <a:srgbClr val="0BD9AA"/>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490853">
                <a:tc>
                  <a:txBody>
                    <a:bodyPr/>
                    <a:lstStyle/>
                    <a:p>
                      <a:pPr algn="ctr"/>
                      <a:r>
                        <a:rPr lang="en-GB" sz="2000" b="1" dirty="0">
                          <a:latin typeface="Arial" panose="020B0604020202020204" pitchFamily="34" charset="0"/>
                          <a:cs typeface="Arial" panose="020B0604020202020204" pitchFamily="34" charset="0"/>
                        </a:rPr>
                        <a:t>5</a:t>
                      </a:r>
                    </a:p>
                  </a:txBody>
                  <a:tcPr>
                    <a:lnL w="12700" cmpd="sng">
                      <a:noFill/>
                    </a:lnL>
                    <a:lnR w="12700" cmpd="sng">
                      <a:noFill/>
                    </a:lnR>
                    <a:lnT w="28575" cap="flat" cmpd="sng" algn="ctr">
                      <a:solidFill>
                        <a:srgbClr val="0BD9AA"/>
                      </a:solidFill>
                      <a:prstDash val="solid"/>
                      <a:round/>
                      <a:headEnd type="none" w="med" len="med"/>
                      <a:tailEnd type="none" w="med" len="med"/>
                    </a:lnT>
                    <a:lnB w="28575" cap="flat" cmpd="sng" algn="ctr">
                      <a:solidFill>
                        <a:srgbClr val="0BD9AA"/>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r>
                        <a:rPr lang="en-GB" sz="2000" b="1" kern="1200" dirty="0">
                          <a:solidFill>
                            <a:srgbClr val="FF0000"/>
                          </a:solidFill>
                          <a:latin typeface="Arial" panose="020B0604020202020204" pitchFamily="34" charset="0"/>
                          <a:ea typeface="+mn-ea"/>
                          <a:cs typeface="Arial" panose="020B0604020202020204" pitchFamily="34" charset="0"/>
                        </a:rPr>
                        <a:t>32</a:t>
                      </a:r>
                    </a:p>
                  </a:txBody>
                  <a:tcPr>
                    <a:lnL w="12700" cmpd="sng">
                      <a:noFill/>
                    </a:lnL>
                    <a:lnR w="12700" cmpd="sng">
                      <a:noFill/>
                    </a:lnR>
                    <a:lnT w="28575" cap="flat" cmpd="sng" algn="ctr">
                      <a:solidFill>
                        <a:srgbClr val="0BD9AA"/>
                      </a:solidFill>
                      <a:prstDash val="solid"/>
                      <a:round/>
                      <a:headEnd type="none" w="med" len="med"/>
                      <a:tailEnd type="none" w="med" len="med"/>
                    </a:lnT>
                    <a:lnB w="28575" cap="flat" cmpd="sng" algn="ctr">
                      <a:solidFill>
                        <a:srgbClr val="0BD9AA"/>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490853">
                <a:tc>
                  <a:txBody>
                    <a:bodyPr/>
                    <a:lstStyle/>
                    <a:p>
                      <a:pPr algn="ctr"/>
                      <a:r>
                        <a:rPr lang="en-GB" sz="2000" b="1" dirty="0">
                          <a:latin typeface="Arial" panose="020B0604020202020204" pitchFamily="34" charset="0"/>
                          <a:cs typeface="Arial" panose="020B0604020202020204" pitchFamily="34" charset="0"/>
                        </a:rPr>
                        <a:t>6</a:t>
                      </a:r>
                    </a:p>
                  </a:txBody>
                  <a:tcPr>
                    <a:lnL w="12700" cmpd="sng">
                      <a:noFill/>
                    </a:lnL>
                    <a:lnR w="12700" cmpd="sng">
                      <a:noFill/>
                    </a:lnR>
                    <a:lnT w="28575" cap="flat" cmpd="sng" algn="ctr">
                      <a:solidFill>
                        <a:srgbClr val="0BD9AA"/>
                      </a:solidFill>
                      <a:prstDash val="solid"/>
                      <a:round/>
                      <a:headEnd type="none" w="med" len="med"/>
                      <a:tailEnd type="none" w="med" len="med"/>
                    </a:lnT>
                    <a:lnB w="28575" cap="flat" cmpd="sng" algn="ctr">
                      <a:solidFill>
                        <a:srgbClr val="0BD9AA"/>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r>
                        <a:rPr lang="en-GB" sz="2000" b="1" kern="1200" dirty="0">
                          <a:solidFill>
                            <a:srgbClr val="FF0000"/>
                          </a:solidFill>
                          <a:latin typeface="Arial" panose="020B0604020202020204" pitchFamily="34" charset="0"/>
                          <a:ea typeface="+mn-ea"/>
                          <a:cs typeface="Arial" panose="020B0604020202020204" pitchFamily="34" charset="0"/>
                        </a:rPr>
                        <a:t>64</a:t>
                      </a:r>
                    </a:p>
                  </a:txBody>
                  <a:tcPr>
                    <a:lnL w="12700" cmpd="sng">
                      <a:noFill/>
                    </a:lnL>
                    <a:lnR w="12700" cmpd="sng">
                      <a:noFill/>
                    </a:lnR>
                    <a:lnT w="28575" cap="flat" cmpd="sng" algn="ctr">
                      <a:solidFill>
                        <a:srgbClr val="0BD9AA"/>
                      </a:solidFill>
                      <a:prstDash val="solid"/>
                      <a:round/>
                      <a:headEnd type="none" w="med" len="med"/>
                      <a:tailEnd type="none" w="med" len="med"/>
                    </a:lnT>
                    <a:lnB w="28575" cap="flat" cmpd="sng" algn="ctr">
                      <a:solidFill>
                        <a:srgbClr val="0BD9AA"/>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490853">
                <a:tc>
                  <a:txBody>
                    <a:bodyPr/>
                    <a:lstStyle/>
                    <a:p>
                      <a:pPr algn="ctr"/>
                      <a:r>
                        <a:rPr lang="en-GB" sz="2000" b="1" dirty="0">
                          <a:latin typeface="Arial" panose="020B0604020202020204" pitchFamily="34" charset="0"/>
                          <a:cs typeface="Arial" panose="020B0604020202020204" pitchFamily="34" charset="0"/>
                        </a:rPr>
                        <a:t>7</a:t>
                      </a:r>
                    </a:p>
                  </a:txBody>
                  <a:tcPr>
                    <a:lnL w="12700" cmpd="sng">
                      <a:noFill/>
                    </a:lnL>
                    <a:lnR w="12700" cmpd="sng">
                      <a:noFill/>
                    </a:lnR>
                    <a:lnT w="28575" cap="flat" cmpd="sng" algn="ctr">
                      <a:solidFill>
                        <a:srgbClr val="0BD9AA"/>
                      </a:solidFill>
                      <a:prstDash val="solid"/>
                      <a:round/>
                      <a:headEnd type="none" w="med" len="med"/>
                      <a:tailEnd type="none" w="med" len="med"/>
                    </a:lnT>
                    <a:lnB w="28575" cap="flat" cmpd="sng" algn="ctr">
                      <a:solidFill>
                        <a:srgbClr val="0BD9AA"/>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r>
                        <a:rPr lang="en-GB" sz="2000" b="1" kern="1200" dirty="0">
                          <a:solidFill>
                            <a:srgbClr val="FF0000"/>
                          </a:solidFill>
                          <a:latin typeface="Arial" panose="020B0604020202020204" pitchFamily="34" charset="0"/>
                          <a:ea typeface="+mn-ea"/>
                          <a:cs typeface="Arial" panose="020B0604020202020204" pitchFamily="34" charset="0"/>
                        </a:rPr>
                        <a:t>128</a:t>
                      </a:r>
                    </a:p>
                  </a:txBody>
                  <a:tcPr>
                    <a:lnL w="12700" cmpd="sng">
                      <a:noFill/>
                    </a:lnL>
                    <a:lnR w="12700" cmpd="sng">
                      <a:noFill/>
                    </a:lnR>
                    <a:lnT w="28575" cap="flat" cmpd="sng" algn="ctr">
                      <a:solidFill>
                        <a:srgbClr val="0BD9AA"/>
                      </a:solidFill>
                      <a:prstDash val="solid"/>
                      <a:round/>
                      <a:headEnd type="none" w="med" len="med"/>
                      <a:tailEnd type="none" w="med" len="med"/>
                    </a:lnT>
                    <a:lnB w="28575" cap="flat" cmpd="sng" algn="ctr">
                      <a:solidFill>
                        <a:srgbClr val="0BD9AA"/>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r h="490853">
                <a:tc>
                  <a:txBody>
                    <a:bodyPr/>
                    <a:lstStyle/>
                    <a:p>
                      <a:pPr algn="ctr"/>
                      <a:r>
                        <a:rPr lang="en-GB" sz="2000" b="1" dirty="0">
                          <a:latin typeface="Arial" panose="020B0604020202020204" pitchFamily="34" charset="0"/>
                          <a:cs typeface="Arial" panose="020B0604020202020204" pitchFamily="34" charset="0"/>
                        </a:rPr>
                        <a:t>8</a:t>
                      </a:r>
                    </a:p>
                  </a:txBody>
                  <a:tcPr>
                    <a:lnL w="12700" cmpd="sng">
                      <a:noFill/>
                    </a:lnL>
                    <a:lnR w="12700" cmpd="sng">
                      <a:noFill/>
                    </a:lnR>
                    <a:lnT w="28575" cap="flat" cmpd="sng" algn="ctr">
                      <a:solidFill>
                        <a:srgbClr val="0BD9AA"/>
                      </a:solidFill>
                      <a:prstDash val="solid"/>
                      <a:round/>
                      <a:headEnd type="none" w="med" len="med"/>
                      <a:tailEnd type="none" w="med" len="med"/>
                    </a:lnT>
                    <a:lnB w="28575" cap="flat" cmpd="sng" algn="ctr">
                      <a:solidFill>
                        <a:srgbClr val="0BD9AA"/>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r>
                        <a:rPr lang="en-GB" sz="2000" b="1" kern="1200" dirty="0">
                          <a:solidFill>
                            <a:srgbClr val="FF0000"/>
                          </a:solidFill>
                          <a:latin typeface="Arial" panose="020B0604020202020204" pitchFamily="34" charset="0"/>
                          <a:ea typeface="+mn-ea"/>
                          <a:cs typeface="Arial" panose="020B0604020202020204" pitchFamily="34" charset="0"/>
                        </a:rPr>
                        <a:t>256</a:t>
                      </a:r>
                    </a:p>
                  </a:txBody>
                  <a:tcPr>
                    <a:lnL w="12700" cmpd="sng">
                      <a:noFill/>
                    </a:lnL>
                    <a:lnR w="12700" cmpd="sng">
                      <a:noFill/>
                    </a:lnR>
                    <a:lnT w="28575" cap="flat" cmpd="sng" algn="ctr">
                      <a:solidFill>
                        <a:srgbClr val="0BD9AA"/>
                      </a:solidFill>
                      <a:prstDash val="solid"/>
                      <a:round/>
                      <a:headEnd type="none" w="med" len="med"/>
                      <a:tailEnd type="none" w="med" len="med"/>
                    </a:lnT>
                    <a:lnB w="28575" cap="flat" cmpd="sng" algn="ctr">
                      <a:solidFill>
                        <a:srgbClr val="0BD9AA"/>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9381657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4"/>
          </p:nvPr>
        </p:nvSpPr>
        <p:spPr>
          <a:xfrm>
            <a:off x="724280" y="2131690"/>
            <a:ext cx="4417736" cy="3453607"/>
          </a:xfrm>
        </p:spPr>
        <p:txBody>
          <a:bodyPr/>
          <a:lstStyle/>
          <a:p>
            <a:r>
              <a:rPr lang="en-GB" dirty="0"/>
              <a:t>Denary is a </a:t>
            </a:r>
            <a:r>
              <a:rPr lang="en-GB" b="1" dirty="0"/>
              <a:t>Base 10 number system</a:t>
            </a:r>
            <a:r>
              <a:rPr lang="en-GB" dirty="0"/>
              <a:t> with 10 digits 0-9</a:t>
            </a:r>
          </a:p>
          <a:p>
            <a:pPr lvl="1"/>
            <a:r>
              <a:rPr lang="en-GB" dirty="0"/>
              <a:t>Why 10 digits?</a:t>
            </a:r>
            <a:br>
              <a:rPr lang="en-GB" dirty="0"/>
            </a:br>
            <a:endParaRPr lang="en-GB" dirty="0"/>
          </a:p>
          <a:p>
            <a:pPr lvl="1"/>
            <a:endParaRPr lang="en-GB" dirty="0"/>
          </a:p>
          <a:p>
            <a:r>
              <a:rPr lang="en-GB" dirty="0"/>
              <a:t>Binary is a </a:t>
            </a:r>
            <a:r>
              <a:rPr lang="en-GB" b="1" dirty="0"/>
              <a:t>Base-2 number system </a:t>
            </a:r>
            <a:r>
              <a:rPr lang="en-GB" dirty="0"/>
              <a:t>with 2 digits, 0 and 1</a:t>
            </a:r>
          </a:p>
          <a:p>
            <a:endParaRPr lang="en-GB" sz="3700" dirty="0"/>
          </a:p>
        </p:txBody>
      </p:sp>
      <p:sp>
        <p:nvSpPr>
          <p:cNvPr id="3" name="Content Placeholder 2"/>
          <p:cNvSpPr>
            <a:spLocks noGrp="1"/>
          </p:cNvSpPr>
          <p:nvPr>
            <p:ph type="body" sz="quarter" idx="13"/>
          </p:nvPr>
        </p:nvSpPr>
        <p:spPr>
          <a:xfrm>
            <a:off x="724280" y="906233"/>
            <a:ext cx="8153020" cy="670772"/>
          </a:xfrm>
        </p:spPr>
        <p:txBody>
          <a:bodyPr/>
          <a:lstStyle/>
          <a:p>
            <a:r>
              <a:rPr lang="en-GB" sz="3600" dirty="0"/>
              <a:t>Binary and denary number systems</a:t>
            </a:r>
          </a:p>
          <a:p>
            <a:endParaRPr lang="en-GB" sz="3600" dirty="0"/>
          </a:p>
        </p:txBody>
      </p:sp>
      <p:pic>
        <p:nvPicPr>
          <p:cNvPr id="2" name="Picture 1">
            <a:extLst>
              <a:ext uri="{FF2B5EF4-FFF2-40B4-BE49-F238E27FC236}">
                <a16:creationId xmlns:a16="http://schemas.microsoft.com/office/drawing/2014/main" id="{93DD49F3-B0C8-9C47-8557-FBDA8D6FA1A1}"/>
              </a:ext>
            </a:extLst>
          </p:cNvPr>
          <p:cNvPicPr>
            <a:picLocks noChangeAspect="1"/>
          </p:cNvPicPr>
          <p:nvPr/>
        </p:nvPicPr>
        <p:blipFill>
          <a:blip r:embed="rId2"/>
          <a:stretch>
            <a:fillRect/>
          </a:stretch>
        </p:blipFill>
        <p:spPr>
          <a:xfrm rot="13283070">
            <a:off x="5293712" y="1438064"/>
            <a:ext cx="2687529" cy="2506318"/>
          </a:xfrm>
          <a:prstGeom prst="rect">
            <a:avLst/>
          </a:prstGeom>
        </p:spPr>
      </p:pic>
      <p:pic>
        <p:nvPicPr>
          <p:cNvPr id="5" name="Picture 4">
            <a:extLst>
              <a:ext uri="{FF2B5EF4-FFF2-40B4-BE49-F238E27FC236}">
                <a16:creationId xmlns:a16="http://schemas.microsoft.com/office/drawing/2014/main" id="{A4496676-52D2-CC42-9C21-4D5BA57B65C6}"/>
              </a:ext>
            </a:extLst>
          </p:cNvPr>
          <p:cNvPicPr>
            <a:picLocks noChangeAspect="1"/>
          </p:cNvPicPr>
          <p:nvPr/>
        </p:nvPicPr>
        <p:blipFill>
          <a:blip r:embed="rId3"/>
          <a:stretch>
            <a:fillRect/>
          </a:stretch>
        </p:blipFill>
        <p:spPr>
          <a:xfrm rot="16200000">
            <a:off x="5613627" y="3650119"/>
            <a:ext cx="1797180" cy="2806116"/>
          </a:xfrm>
          <a:prstGeom prst="rect">
            <a:avLst/>
          </a:prstGeom>
        </p:spPr>
      </p:pic>
    </p:spTree>
    <p:extLst>
      <p:ext uri="{BB962C8B-B14F-4D97-AF65-F5344CB8AC3E}">
        <p14:creationId xmlns:p14="http://schemas.microsoft.com/office/powerpoint/2010/main" val="6183771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3"/>
          </p:nvPr>
        </p:nvSpPr>
        <p:spPr>
          <a:xfrm>
            <a:off x="724280" y="906233"/>
            <a:ext cx="8083290" cy="670772"/>
          </a:xfrm>
        </p:spPr>
        <p:txBody>
          <a:bodyPr/>
          <a:lstStyle/>
          <a:p>
            <a:r>
              <a:rPr lang="en-GB" dirty="0"/>
              <a:t>Numbers with the denary system</a:t>
            </a:r>
          </a:p>
          <a:p>
            <a:endParaRPr lang="en-GB" dirty="0"/>
          </a:p>
        </p:txBody>
      </p:sp>
      <p:sp>
        <p:nvSpPr>
          <p:cNvPr id="4" name="Text Placeholder 3"/>
          <p:cNvSpPr>
            <a:spLocks noGrp="1"/>
          </p:cNvSpPr>
          <p:nvPr>
            <p:ph type="body" sz="quarter" idx="14"/>
          </p:nvPr>
        </p:nvSpPr>
        <p:spPr/>
        <p:txBody>
          <a:bodyPr/>
          <a:lstStyle/>
          <a:p>
            <a:r>
              <a:rPr lang="en-GB" dirty="0"/>
              <a:t>Thousands, Hundreds, Tens and Units</a:t>
            </a:r>
          </a:p>
          <a:p>
            <a:pPr lvl="1"/>
            <a:endParaRPr lang="en-GB" dirty="0"/>
          </a:p>
          <a:p>
            <a:endParaRPr lang="en-GB" dirty="0"/>
          </a:p>
        </p:txBody>
      </p:sp>
      <p:graphicFrame>
        <p:nvGraphicFramePr>
          <p:cNvPr id="5" name="Table 4"/>
          <p:cNvGraphicFramePr>
            <a:graphicFrameLocks noGrp="1"/>
          </p:cNvGraphicFramePr>
          <p:nvPr>
            <p:extLst>
              <p:ext uri="{D42A27DB-BD31-4B8C-83A1-F6EECF244321}">
                <p14:modId xmlns:p14="http://schemas.microsoft.com/office/powerpoint/2010/main" val="1846553386"/>
              </p:ext>
            </p:extLst>
          </p:nvPr>
        </p:nvGraphicFramePr>
        <p:xfrm>
          <a:off x="724280" y="2471581"/>
          <a:ext cx="7255829" cy="2682240"/>
        </p:xfrm>
        <a:graphic>
          <a:graphicData uri="http://schemas.openxmlformats.org/drawingml/2006/table">
            <a:tbl>
              <a:tblPr firstRow="1" bandRow="1">
                <a:tableStyleId>{5C22544A-7EE6-4342-B048-85BDC9FD1C3A}</a:tableStyleId>
              </a:tblPr>
              <a:tblGrid>
                <a:gridCol w="1559243">
                  <a:extLst>
                    <a:ext uri="{9D8B030D-6E8A-4147-A177-3AD203B41FA5}">
                      <a16:colId xmlns:a16="http://schemas.microsoft.com/office/drawing/2014/main" val="20000"/>
                    </a:ext>
                  </a:extLst>
                </a:gridCol>
                <a:gridCol w="441643">
                  <a:extLst>
                    <a:ext uri="{9D8B030D-6E8A-4147-A177-3AD203B41FA5}">
                      <a16:colId xmlns:a16="http://schemas.microsoft.com/office/drawing/2014/main" val="20001"/>
                    </a:ext>
                  </a:extLst>
                </a:gridCol>
                <a:gridCol w="1249680">
                  <a:extLst>
                    <a:ext uri="{9D8B030D-6E8A-4147-A177-3AD203B41FA5}">
                      <a16:colId xmlns:a16="http://schemas.microsoft.com/office/drawing/2014/main" val="20002"/>
                    </a:ext>
                  </a:extLst>
                </a:gridCol>
                <a:gridCol w="441643">
                  <a:extLst>
                    <a:ext uri="{9D8B030D-6E8A-4147-A177-3AD203B41FA5}">
                      <a16:colId xmlns:a16="http://schemas.microsoft.com/office/drawing/2014/main" val="20003"/>
                    </a:ext>
                  </a:extLst>
                </a:gridCol>
                <a:gridCol w="960755">
                  <a:extLst>
                    <a:ext uri="{9D8B030D-6E8A-4147-A177-3AD203B41FA5}">
                      <a16:colId xmlns:a16="http://schemas.microsoft.com/office/drawing/2014/main" val="20004"/>
                    </a:ext>
                  </a:extLst>
                </a:gridCol>
                <a:gridCol w="441643">
                  <a:extLst>
                    <a:ext uri="{9D8B030D-6E8A-4147-A177-3AD203B41FA5}">
                      <a16:colId xmlns:a16="http://schemas.microsoft.com/office/drawing/2014/main" val="20005"/>
                    </a:ext>
                  </a:extLst>
                </a:gridCol>
                <a:gridCol w="779780">
                  <a:extLst>
                    <a:ext uri="{9D8B030D-6E8A-4147-A177-3AD203B41FA5}">
                      <a16:colId xmlns:a16="http://schemas.microsoft.com/office/drawing/2014/main" val="20006"/>
                    </a:ext>
                  </a:extLst>
                </a:gridCol>
                <a:gridCol w="1381442">
                  <a:extLst>
                    <a:ext uri="{9D8B030D-6E8A-4147-A177-3AD203B41FA5}">
                      <a16:colId xmlns:a16="http://schemas.microsoft.com/office/drawing/2014/main" val="20007"/>
                    </a:ext>
                  </a:extLst>
                </a:gridCol>
              </a:tblGrid>
              <a:tr h="370840">
                <a:tc>
                  <a:txBody>
                    <a:bodyPr/>
                    <a:lstStyle/>
                    <a:p>
                      <a:pPr marL="0" algn="ctr" defTabSz="457200" rtl="0" eaLnBrk="1" latinLnBrk="0" hangingPunct="1"/>
                      <a:r>
                        <a:rPr lang="en-GB" sz="4800" b="0" kern="1200" dirty="0">
                          <a:solidFill>
                            <a:schemeClr val="bg1">
                              <a:lumMod val="85000"/>
                            </a:schemeClr>
                          </a:solidFill>
                          <a:latin typeface="Arial" panose="020B0604020202020204" pitchFamily="34" charset="0"/>
                          <a:ea typeface="+mn-ea"/>
                          <a:cs typeface="Arial" panose="020B0604020202020204" pitchFamily="34" charset="0"/>
                        </a:rPr>
                        <a:t>1000</a:t>
                      </a:r>
                    </a:p>
                  </a:txBody>
                  <a:tcPr anchor="ctr">
                    <a:noFill/>
                  </a:tcPr>
                </a:tc>
                <a:tc>
                  <a:txBody>
                    <a:bodyPr/>
                    <a:lstStyle/>
                    <a:p>
                      <a:pPr marL="0" algn="ctr" defTabSz="457200" rtl="0" eaLnBrk="1" latinLnBrk="0" hangingPunct="1"/>
                      <a:endParaRPr lang="en-GB" sz="4800" b="0" kern="1200" dirty="0">
                        <a:solidFill>
                          <a:schemeClr val="bg1">
                            <a:lumMod val="85000"/>
                          </a:schemeClr>
                        </a:solidFill>
                        <a:latin typeface="Arial" panose="020B0604020202020204" pitchFamily="34" charset="0"/>
                        <a:ea typeface="+mn-ea"/>
                        <a:cs typeface="Arial" panose="020B0604020202020204" pitchFamily="34" charset="0"/>
                      </a:endParaRPr>
                    </a:p>
                  </a:txBody>
                  <a:tcPr anchor="ctr">
                    <a:noFill/>
                  </a:tcPr>
                </a:tc>
                <a:tc>
                  <a:txBody>
                    <a:bodyPr/>
                    <a:lstStyle/>
                    <a:p>
                      <a:pPr marL="0" algn="ctr" defTabSz="457200" rtl="0" eaLnBrk="1" latinLnBrk="0" hangingPunct="1"/>
                      <a:r>
                        <a:rPr lang="en-GB" sz="4800" b="0" kern="1200">
                          <a:solidFill>
                            <a:schemeClr val="bg1">
                              <a:lumMod val="85000"/>
                            </a:schemeClr>
                          </a:solidFill>
                          <a:latin typeface="Arial" panose="020B0604020202020204" pitchFamily="34" charset="0"/>
                          <a:ea typeface="+mn-ea"/>
                          <a:cs typeface="Arial" panose="020B0604020202020204" pitchFamily="34" charset="0"/>
                        </a:rPr>
                        <a:t>100</a:t>
                      </a:r>
                      <a:endParaRPr lang="en-GB" sz="4800" b="0" kern="1200" dirty="0">
                        <a:solidFill>
                          <a:schemeClr val="bg1">
                            <a:lumMod val="85000"/>
                          </a:schemeClr>
                        </a:solidFill>
                        <a:latin typeface="Arial" panose="020B0604020202020204" pitchFamily="34" charset="0"/>
                        <a:ea typeface="+mn-ea"/>
                        <a:cs typeface="Arial" panose="020B0604020202020204" pitchFamily="34" charset="0"/>
                      </a:endParaRPr>
                    </a:p>
                  </a:txBody>
                  <a:tcPr anchor="ctr">
                    <a:noFill/>
                  </a:tcPr>
                </a:tc>
                <a:tc>
                  <a:txBody>
                    <a:bodyPr/>
                    <a:lstStyle/>
                    <a:p>
                      <a:pPr marL="0" algn="ctr" defTabSz="457200" rtl="0" eaLnBrk="1" latinLnBrk="0" hangingPunct="1"/>
                      <a:endParaRPr lang="en-GB" sz="4800" b="0" kern="1200" dirty="0">
                        <a:solidFill>
                          <a:schemeClr val="bg1">
                            <a:lumMod val="85000"/>
                          </a:schemeClr>
                        </a:solidFill>
                        <a:latin typeface="Arial" panose="020B0604020202020204" pitchFamily="34" charset="0"/>
                        <a:ea typeface="+mn-ea"/>
                        <a:cs typeface="Arial" panose="020B0604020202020204" pitchFamily="34" charset="0"/>
                      </a:endParaRPr>
                    </a:p>
                  </a:txBody>
                  <a:tcPr anchor="ctr">
                    <a:noFill/>
                  </a:tcPr>
                </a:tc>
                <a:tc>
                  <a:txBody>
                    <a:bodyPr/>
                    <a:lstStyle/>
                    <a:p>
                      <a:pPr marL="0" algn="ctr" defTabSz="457200" rtl="0" eaLnBrk="1" latinLnBrk="0" hangingPunct="1"/>
                      <a:r>
                        <a:rPr lang="en-GB" sz="4800" b="0" kern="1200">
                          <a:solidFill>
                            <a:schemeClr val="bg1">
                              <a:lumMod val="85000"/>
                            </a:schemeClr>
                          </a:solidFill>
                          <a:latin typeface="Arial" panose="020B0604020202020204" pitchFamily="34" charset="0"/>
                          <a:ea typeface="+mn-ea"/>
                          <a:cs typeface="Arial" panose="020B0604020202020204" pitchFamily="34" charset="0"/>
                        </a:rPr>
                        <a:t>10</a:t>
                      </a:r>
                      <a:endParaRPr lang="en-GB" sz="4800" b="0" kern="1200" dirty="0">
                        <a:solidFill>
                          <a:schemeClr val="bg1">
                            <a:lumMod val="85000"/>
                          </a:schemeClr>
                        </a:solidFill>
                        <a:latin typeface="Arial" panose="020B0604020202020204" pitchFamily="34" charset="0"/>
                        <a:ea typeface="+mn-ea"/>
                        <a:cs typeface="Arial" panose="020B0604020202020204" pitchFamily="34" charset="0"/>
                      </a:endParaRPr>
                    </a:p>
                  </a:txBody>
                  <a:tcPr anchor="ctr">
                    <a:noFill/>
                  </a:tcPr>
                </a:tc>
                <a:tc>
                  <a:txBody>
                    <a:bodyPr/>
                    <a:lstStyle/>
                    <a:p>
                      <a:pPr marL="0" algn="ctr" defTabSz="457200" rtl="0" eaLnBrk="1" latinLnBrk="0" hangingPunct="1"/>
                      <a:endParaRPr lang="en-GB" sz="4800" b="0" kern="1200" dirty="0">
                        <a:solidFill>
                          <a:schemeClr val="bg1">
                            <a:lumMod val="85000"/>
                          </a:schemeClr>
                        </a:solidFill>
                        <a:latin typeface="Arial" panose="020B0604020202020204" pitchFamily="34" charset="0"/>
                        <a:ea typeface="+mn-ea"/>
                        <a:cs typeface="Arial" panose="020B0604020202020204" pitchFamily="34" charset="0"/>
                      </a:endParaRPr>
                    </a:p>
                  </a:txBody>
                  <a:tcPr anchor="ctr">
                    <a:noFill/>
                  </a:tcPr>
                </a:tc>
                <a:tc>
                  <a:txBody>
                    <a:bodyPr/>
                    <a:lstStyle/>
                    <a:p>
                      <a:pPr marL="0" algn="ctr" defTabSz="457200" rtl="0" eaLnBrk="1" latinLnBrk="0" hangingPunct="1"/>
                      <a:r>
                        <a:rPr lang="en-GB" sz="4800" b="0" kern="1200" dirty="0">
                          <a:solidFill>
                            <a:schemeClr val="bg1">
                              <a:lumMod val="85000"/>
                            </a:schemeClr>
                          </a:solidFill>
                          <a:latin typeface="Arial" panose="020B0604020202020204" pitchFamily="34" charset="0"/>
                          <a:ea typeface="+mn-ea"/>
                          <a:cs typeface="Arial" panose="020B0604020202020204" pitchFamily="34" charset="0"/>
                        </a:rPr>
                        <a:t>0</a:t>
                      </a:r>
                    </a:p>
                  </a:txBody>
                  <a:tcPr anchor="ctr">
                    <a:noFill/>
                  </a:tcPr>
                </a:tc>
                <a:tc>
                  <a:txBody>
                    <a:bodyPr/>
                    <a:lstStyle/>
                    <a:p>
                      <a:pPr algn="ctr"/>
                      <a:endParaRPr lang="en-GB" sz="4000" b="1" dirty="0">
                        <a:solidFill>
                          <a:srgbClr val="009BD4"/>
                        </a:solidFill>
                        <a:latin typeface="Arial" panose="020B0604020202020204" pitchFamily="34" charset="0"/>
                        <a:cs typeface="Arial" panose="020B0604020202020204" pitchFamily="34" charset="0"/>
                      </a:endParaRPr>
                    </a:p>
                  </a:txBody>
                  <a:tcPr anchor="ctr">
                    <a:noFill/>
                  </a:tcPr>
                </a:tc>
                <a:extLst>
                  <a:ext uri="{0D108BD9-81ED-4DB2-BD59-A6C34878D82A}">
                    <a16:rowId xmlns:a16="http://schemas.microsoft.com/office/drawing/2014/main" val="10000"/>
                  </a:ext>
                </a:extLst>
              </a:tr>
              <a:tr h="370840">
                <a:tc>
                  <a:txBody>
                    <a:bodyPr/>
                    <a:lstStyle/>
                    <a:p>
                      <a:pPr marL="0" algn="ctr" defTabSz="457200" rtl="0" eaLnBrk="1" latinLnBrk="0" hangingPunct="1"/>
                      <a:r>
                        <a:rPr lang="en-GB" sz="4800" b="1" kern="1200" dirty="0">
                          <a:solidFill>
                            <a:srgbClr val="0BD9AA"/>
                          </a:solidFill>
                          <a:latin typeface="Arial" panose="020B0604020202020204" pitchFamily="34" charset="0"/>
                          <a:ea typeface="+mn-ea"/>
                          <a:cs typeface="Arial" panose="020B0604020202020204" pitchFamily="34" charset="0"/>
                        </a:rPr>
                        <a:t>2</a:t>
                      </a:r>
                    </a:p>
                  </a:txBody>
                  <a:tcPr anchor="ctr">
                    <a:noFill/>
                  </a:tcPr>
                </a:tc>
                <a:tc>
                  <a:txBody>
                    <a:bodyPr/>
                    <a:lstStyle/>
                    <a:p>
                      <a:pPr marL="0" algn="ctr" defTabSz="457200" rtl="0" eaLnBrk="1" latinLnBrk="0" hangingPunct="1"/>
                      <a:endParaRPr lang="en-GB" sz="4800" b="1" kern="1200" dirty="0">
                        <a:solidFill>
                          <a:srgbClr val="0BD9AA"/>
                        </a:solidFill>
                        <a:latin typeface="Arial" panose="020B0604020202020204" pitchFamily="34" charset="0"/>
                        <a:ea typeface="+mn-ea"/>
                        <a:cs typeface="Arial" panose="020B0604020202020204" pitchFamily="34" charset="0"/>
                      </a:endParaRPr>
                    </a:p>
                  </a:txBody>
                  <a:tcPr anchor="ctr">
                    <a:noFill/>
                  </a:tcPr>
                </a:tc>
                <a:tc>
                  <a:txBody>
                    <a:bodyPr/>
                    <a:lstStyle/>
                    <a:p>
                      <a:pPr marL="0" algn="ctr" defTabSz="457200" rtl="0" eaLnBrk="1" latinLnBrk="0" hangingPunct="1"/>
                      <a:r>
                        <a:rPr lang="en-GB" sz="4800" b="1" kern="1200" dirty="0">
                          <a:solidFill>
                            <a:srgbClr val="0BD9AA"/>
                          </a:solidFill>
                          <a:latin typeface="Arial" panose="020B0604020202020204" pitchFamily="34" charset="0"/>
                          <a:ea typeface="+mn-ea"/>
                          <a:cs typeface="Arial" panose="020B0604020202020204" pitchFamily="34" charset="0"/>
                        </a:rPr>
                        <a:t>7</a:t>
                      </a:r>
                    </a:p>
                  </a:txBody>
                  <a:tcPr anchor="ctr">
                    <a:noFill/>
                  </a:tcPr>
                </a:tc>
                <a:tc>
                  <a:txBody>
                    <a:bodyPr/>
                    <a:lstStyle/>
                    <a:p>
                      <a:pPr marL="0" algn="ctr" defTabSz="457200" rtl="0" eaLnBrk="1" latinLnBrk="0" hangingPunct="1"/>
                      <a:endParaRPr lang="en-GB" sz="4800" b="1" kern="1200" dirty="0">
                        <a:solidFill>
                          <a:srgbClr val="0BD9AA"/>
                        </a:solidFill>
                        <a:latin typeface="Arial" panose="020B0604020202020204" pitchFamily="34" charset="0"/>
                        <a:ea typeface="+mn-ea"/>
                        <a:cs typeface="Arial" panose="020B0604020202020204" pitchFamily="34" charset="0"/>
                      </a:endParaRPr>
                    </a:p>
                  </a:txBody>
                  <a:tcPr anchor="ctr">
                    <a:noFill/>
                  </a:tcPr>
                </a:tc>
                <a:tc>
                  <a:txBody>
                    <a:bodyPr/>
                    <a:lstStyle/>
                    <a:p>
                      <a:pPr marL="0" algn="ctr" defTabSz="457200" rtl="0" eaLnBrk="1" latinLnBrk="0" hangingPunct="1"/>
                      <a:r>
                        <a:rPr lang="en-GB" sz="4800" b="1" kern="1200">
                          <a:solidFill>
                            <a:srgbClr val="0BD9AA"/>
                          </a:solidFill>
                          <a:latin typeface="Arial" panose="020B0604020202020204" pitchFamily="34" charset="0"/>
                          <a:ea typeface="+mn-ea"/>
                          <a:cs typeface="Arial" panose="020B0604020202020204" pitchFamily="34" charset="0"/>
                        </a:rPr>
                        <a:t>0</a:t>
                      </a:r>
                      <a:endParaRPr lang="en-GB" sz="4800" b="1" kern="1200" dirty="0">
                        <a:solidFill>
                          <a:srgbClr val="0BD9AA"/>
                        </a:solidFill>
                        <a:latin typeface="Arial" panose="020B0604020202020204" pitchFamily="34" charset="0"/>
                        <a:ea typeface="+mn-ea"/>
                        <a:cs typeface="Arial" panose="020B0604020202020204" pitchFamily="34" charset="0"/>
                      </a:endParaRPr>
                    </a:p>
                  </a:txBody>
                  <a:tcPr anchor="ctr">
                    <a:noFill/>
                  </a:tcPr>
                </a:tc>
                <a:tc>
                  <a:txBody>
                    <a:bodyPr/>
                    <a:lstStyle/>
                    <a:p>
                      <a:pPr algn="ctr"/>
                      <a:endParaRPr lang="en-GB" sz="4800" b="0" dirty="0">
                        <a:solidFill>
                          <a:srgbClr val="0BD9AA"/>
                        </a:solidFill>
                        <a:latin typeface="Arial" panose="020B0604020202020204" pitchFamily="34" charset="0"/>
                        <a:cs typeface="Arial" panose="020B0604020202020204" pitchFamily="34" charset="0"/>
                      </a:endParaRPr>
                    </a:p>
                  </a:txBody>
                  <a:tcPr anchor="ctr">
                    <a:noFill/>
                  </a:tcPr>
                </a:tc>
                <a:tc>
                  <a:txBody>
                    <a:bodyPr/>
                    <a:lstStyle/>
                    <a:p>
                      <a:pPr marL="0" algn="ctr" defTabSz="457200" rtl="0" eaLnBrk="1" latinLnBrk="0" hangingPunct="1"/>
                      <a:r>
                        <a:rPr lang="en-GB" sz="4800" b="1" kern="1200" dirty="0">
                          <a:solidFill>
                            <a:srgbClr val="0BD9AA"/>
                          </a:solidFill>
                          <a:latin typeface="Arial" panose="020B0604020202020204" pitchFamily="34" charset="0"/>
                          <a:ea typeface="+mn-ea"/>
                          <a:cs typeface="Arial" panose="020B0604020202020204" pitchFamily="34" charset="0"/>
                        </a:rPr>
                        <a:t>3</a:t>
                      </a:r>
                    </a:p>
                  </a:txBody>
                  <a:tcPr anchor="ctr">
                    <a:noFill/>
                  </a:tcPr>
                </a:tc>
                <a:tc>
                  <a:txBody>
                    <a:bodyPr/>
                    <a:lstStyle/>
                    <a:p>
                      <a:pPr algn="ctr"/>
                      <a:endParaRPr lang="en-GB" sz="4000" b="0" dirty="0">
                        <a:solidFill>
                          <a:schemeClr val="bg1">
                            <a:lumMod val="85000"/>
                          </a:schemeClr>
                        </a:solidFill>
                        <a:latin typeface="Arial" panose="020B0604020202020204" pitchFamily="34" charset="0"/>
                        <a:cs typeface="Arial" panose="020B0604020202020204" pitchFamily="34" charset="0"/>
                      </a:endParaRPr>
                    </a:p>
                  </a:txBody>
                  <a:tcPr anchor="ctr">
                    <a:noFill/>
                  </a:tcPr>
                </a:tc>
                <a:extLst>
                  <a:ext uri="{0D108BD9-81ED-4DB2-BD59-A6C34878D82A}">
                    <a16:rowId xmlns:a16="http://schemas.microsoft.com/office/drawing/2014/main" val="10001"/>
                  </a:ext>
                </a:extLst>
              </a:tr>
              <a:tr h="370840">
                <a:tc>
                  <a:txBody>
                    <a:bodyPr/>
                    <a:lstStyle/>
                    <a:p>
                      <a:pPr algn="ctr"/>
                      <a:endParaRPr lang="en-GB" sz="2800" b="0" dirty="0">
                        <a:solidFill>
                          <a:srgbClr val="0BD9AA"/>
                        </a:solidFill>
                        <a:latin typeface="Arial" panose="020B0604020202020204" pitchFamily="34" charset="0"/>
                        <a:cs typeface="Arial" panose="020B0604020202020204" pitchFamily="34" charset="0"/>
                      </a:endParaRPr>
                    </a:p>
                  </a:txBody>
                  <a:tcPr anchor="ctr">
                    <a:noFill/>
                  </a:tcPr>
                </a:tc>
                <a:tc>
                  <a:txBody>
                    <a:bodyPr/>
                    <a:lstStyle/>
                    <a:p>
                      <a:pPr algn="ctr"/>
                      <a:endParaRPr lang="en-GB" sz="2800" b="0" dirty="0">
                        <a:solidFill>
                          <a:srgbClr val="0BD9AA"/>
                        </a:solidFill>
                        <a:latin typeface="Arial" panose="020B0604020202020204" pitchFamily="34" charset="0"/>
                        <a:cs typeface="Arial" panose="020B0604020202020204" pitchFamily="34" charset="0"/>
                      </a:endParaRPr>
                    </a:p>
                  </a:txBody>
                  <a:tcPr anchor="ctr">
                    <a:noFill/>
                  </a:tcPr>
                </a:tc>
                <a:tc>
                  <a:txBody>
                    <a:bodyPr/>
                    <a:lstStyle/>
                    <a:p>
                      <a:pPr algn="ctr"/>
                      <a:endParaRPr lang="en-GB" sz="2800" b="0" dirty="0">
                        <a:solidFill>
                          <a:srgbClr val="0BD9AA"/>
                        </a:solidFill>
                        <a:latin typeface="Arial" panose="020B0604020202020204" pitchFamily="34" charset="0"/>
                        <a:cs typeface="Arial" panose="020B0604020202020204" pitchFamily="34" charset="0"/>
                      </a:endParaRPr>
                    </a:p>
                  </a:txBody>
                  <a:tcPr anchor="ctr">
                    <a:noFill/>
                  </a:tcPr>
                </a:tc>
                <a:tc>
                  <a:txBody>
                    <a:bodyPr/>
                    <a:lstStyle/>
                    <a:p>
                      <a:pPr algn="ctr"/>
                      <a:endParaRPr lang="en-GB" sz="2800" b="0" dirty="0">
                        <a:solidFill>
                          <a:srgbClr val="0BD9AA"/>
                        </a:solidFill>
                        <a:latin typeface="Arial" panose="020B0604020202020204" pitchFamily="34" charset="0"/>
                        <a:cs typeface="Arial" panose="020B0604020202020204" pitchFamily="34" charset="0"/>
                      </a:endParaRPr>
                    </a:p>
                  </a:txBody>
                  <a:tcPr anchor="ctr">
                    <a:noFill/>
                  </a:tcPr>
                </a:tc>
                <a:tc>
                  <a:txBody>
                    <a:bodyPr/>
                    <a:lstStyle/>
                    <a:p>
                      <a:pPr algn="ctr"/>
                      <a:endParaRPr lang="en-GB" sz="2800" b="0" dirty="0">
                        <a:solidFill>
                          <a:srgbClr val="0BD9AA"/>
                        </a:solidFill>
                        <a:latin typeface="Arial" panose="020B0604020202020204" pitchFamily="34" charset="0"/>
                        <a:cs typeface="Arial" panose="020B0604020202020204" pitchFamily="34" charset="0"/>
                      </a:endParaRPr>
                    </a:p>
                  </a:txBody>
                  <a:tcPr anchor="ctr">
                    <a:noFill/>
                  </a:tcPr>
                </a:tc>
                <a:tc>
                  <a:txBody>
                    <a:bodyPr/>
                    <a:lstStyle/>
                    <a:p>
                      <a:pPr marL="0" algn="ctr" defTabSz="457200" rtl="0" eaLnBrk="1" latinLnBrk="0" hangingPunct="1"/>
                      <a:endParaRPr lang="en-GB" sz="2800" b="0" kern="1200" dirty="0">
                        <a:solidFill>
                          <a:srgbClr val="0BD9AA"/>
                        </a:solidFill>
                        <a:latin typeface="Arial" panose="020B0604020202020204" pitchFamily="34" charset="0"/>
                        <a:ea typeface="+mn-ea"/>
                        <a:cs typeface="Arial" panose="020B0604020202020204" pitchFamily="34" charset="0"/>
                      </a:endParaRPr>
                    </a:p>
                  </a:txBody>
                  <a:tcPr anchor="ctr">
                    <a:noFill/>
                  </a:tcPr>
                </a:tc>
                <a:tc>
                  <a:txBody>
                    <a:bodyPr/>
                    <a:lstStyle/>
                    <a:p>
                      <a:pPr marL="0" algn="ctr" defTabSz="457200" rtl="0" eaLnBrk="1" latinLnBrk="0" hangingPunct="1"/>
                      <a:endParaRPr lang="en-GB" sz="2800" b="0" kern="1200" dirty="0">
                        <a:solidFill>
                          <a:srgbClr val="0BD9AA"/>
                        </a:solidFill>
                        <a:latin typeface="Arial" panose="020B0604020202020204" pitchFamily="34" charset="0"/>
                        <a:ea typeface="+mn-ea"/>
                        <a:cs typeface="Arial" panose="020B0604020202020204" pitchFamily="34" charset="0"/>
                      </a:endParaRPr>
                    </a:p>
                  </a:txBody>
                  <a:tcPr anchor="ctr">
                    <a:noFill/>
                  </a:tcPr>
                </a:tc>
                <a:tc>
                  <a:txBody>
                    <a:bodyPr/>
                    <a:lstStyle/>
                    <a:p>
                      <a:pPr marL="0" algn="ctr" defTabSz="457200" rtl="0" eaLnBrk="1" latinLnBrk="0" hangingPunct="1"/>
                      <a:endParaRPr lang="en-GB" sz="2800" b="0" kern="1200" dirty="0">
                        <a:solidFill>
                          <a:srgbClr val="009BD4"/>
                        </a:solidFill>
                        <a:latin typeface="Arial" panose="020B0604020202020204" pitchFamily="34" charset="0"/>
                        <a:ea typeface="+mn-ea"/>
                        <a:cs typeface="Arial" panose="020B0604020202020204" pitchFamily="34" charset="0"/>
                      </a:endParaRPr>
                    </a:p>
                  </a:txBody>
                  <a:tcPr anchor="ctr">
                    <a:noFill/>
                  </a:tcPr>
                </a:tc>
                <a:extLst>
                  <a:ext uri="{0D108BD9-81ED-4DB2-BD59-A6C34878D82A}">
                    <a16:rowId xmlns:a16="http://schemas.microsoft.com/office/drawing/2014/main" val="10002"/>
                  </a:ext>
                </a:extLst>
              </a:tr>
              <a:tr h="370840">
                <a:tc>
                  <a:txBody>
                    <a:bodyPr/>
                    <a:lstStyle/>
                    <a:p>
                      <a:pPr algn="ctr"/>
                      <a:r>
                        <a:rPr lang="en-GB" sz="2800" b="0">
                          <a:solidFill>
                            <a:srgbClr val="0BD9AA"/>
                          </a:solidFill>
                          <a:latin typeface="Arial" panose="020B0604020202020204" pitchFamily="34" charset="0"/>
                          <a:cs typeface="Arial" panose="020B0604020202020204" pitchFamily="34" charset="0"/>
                        </a:rPr>
                        <a:t>2x1000</a:t>
                      </a:r>
                      <a:endParaRPr lang="en-GB" sz="2800" b="0" dirty="0">
                        <a:solidFill>
                          <a:srgbClr val="0BD9AA"/>
                        </a:solidFill>
                        <a:latin typeface="Arial" panose="020B0604020202020204" pitchFamily="34" charset="0"/>
                        <a:cs typeface="Arial" panose="020B0604020202020204" pitchFamily="34" charset="0"/>
                      </a:endParaRPr>
                    </a:p>
                  </a:txBody>
                  <a:tcPr anchor="ctr">
                    <a:noFill/>
                  </a:tcPr>
                </a:tc>
                <a:tc>
                  <a:txBody>
                    <a:bodyPr/>
                    <a:lstStyle/>
                    <a:p>
                      <a:pPr algn="ctr"/>
                      <a:r>
                        <a:rPr lang="en-GB" sz="2800" b="0">
                          <a:solidFill>
                            <a:srgbClr val="0BD9AA"/>
                          </a:solidFill>
                          <a:latin typeface="Arial" panose="020B0604020202020204" pitchFamily="34" charset="0"/>
                          <a:cs typeface="Arial" panose="020B0604020202020204" pitchFamily="34" charset="0"/>
                        </a:rPr>
                        <a:t>+</a:t>
                      </a:r>
                      <a:endParaRPr lang="en-GB" sz="2800" b="0" dirty="0">
                        <a:solidFill>
                          <a:srgbClr val="0BD9AA"/>
                        </a:solidFill>
                        <a:latin typeface="Arial" panose="020B0604020202020204" pitchFamily="34" charset="0"/>
                        <a:cs typeface="Arial" panose="020B0604020202020204" pitchFamily="34" charset="0"/>
                      </a:endParaRPr>
                    </a:p>
                  </a:txBody>
                  <a:tcPr anchor="ctr">
                    <a:noFill/>
                  </a:tcPr>
                </a:tc>
                <a:tc>
                  <a:txBody>
                    <a:bodyPr/>
                    <a:lstStyle/>
                    <a:p>
                      <a:pPr algn="ctr"/>
                      <a:r>
                        <a:rPr lang="en-GB" sz="2800" b="0">
                          <a:solidFill>
                            <a:srgbClr val="0BD9AA"/>
                          </a:solidFill>
                          <a:latin typeface="Arial" panose="020B0604020202020204" pitchFamily="34" charset="0"/>
                          <a:cs typeface="Arial" panose="020B0604020202020204" pitchFamily="34" charset="0"/>
                        </a:rPr>
                        <a:t>7x100</a:t>
                      </a:r>
                      <a:endParaRPr lang="en-GB" sz="2800" b="0" dirty="0">
                        <a:solidFill>
                          <a:srgbClr val="0BD9AA"/>
                        </a:solidFill>
                        <a:latin typeface="Arial" panose="020B0604020202020204" pitchFamily="34" charset="0"/>
                        <a:cs typeface="Arial" panose="020B0604020202020204" pitchFamily="34" charset="0"/>
                      </a:endParaRPr>
                    </a:p>
                  </a:txBody>
                  <a:tcPr anchor="ctr">
                    <a:noFill/>
                  </a:tcPr>
                </a:tc>
                <a:tc>
                  <a:txBody>
                    <a:bodyPr/>
                    <a:lstStyle/>
                    <a:p>
                      <a:pPr algn="ctr"/>
                      <a:r>
                        <a:rPr lang="en-GB" sz="2800" b="0">
                          <a:solidFill>
                            <a:srgbClr val="0BD9AA"/>
                          </a:solidFill>
                          <a:latin typeface="Arial" panose="020B0604020202020204" pitchFamily="34" charset="0"/>
                          <a:cs typeface="Arial" panose="020B0604020202020204" pitchFamily="34" charset="0"/>
                        </a:rPr>
                        <a:t>+</a:t>
                      </a:r>
                      <a:endParaRPr lang="en-GB" sz="2800" b="0" dirty="0">
                        <a:solidFill>
                          <a:srgbClr val="0BD9AA"/>
                        </a:solidFill>
                        <a:latin typeface="Arial" panose="020B0604020202020204" pitchFamily="34" charset="0"/>
                        <a:cs typeface="Arial" panose="020B0604020202020204" pitchFamily="34" charset="0"/>
                      </a:endParaRPr>
                    </a:p>
                  </a:txBody>
                  <a:tcPr anchor="ctr">
                    <a:noFill/>
                  </a:tcPr>
                </a:tc>
                <a:tc>
                  <a:txBody>
                    <a:bodyPr/>
                    <a:lstStyle/>
                    <a:p>
                      <a:pPr algn="ctr"/>
                      <a:r>
                        <a:rPr lang="en-GB" sz="2800" b="0">
                          <a:solidFill>
                            <a:srgbClr val="0BD9AA"/>
                          </a:solidFill>
                          <a:latin typeface="Arial" panose="020B0604020202020204" pitchFamily="34" charset="0"/>
                          <a:cs typeface="Arial" panose="020B0604020202020204" pitchFamily="34" charset="0"/>
                        </a:rPr>
                        <a:t>0x10</a:t>
                      </a:r>
                      <a:endParaRPr lang="en-GB" sz="2800" b="0" dirty="0">
                        <a:solidFill>
                          <a:srgbClr val="0BD9AA"/>
                        </a:solidFill>
                        <a:latin typeface="Arial" panose="020B0604020202020204" pitchFamily="34" charset="0"/>
                        <a:cs typeface="Arial" panose="020B0604020202020204" pitchFamily="34" charset="0"/>
                      </a:endParaRPr>
                    </a:p>
                  </a:txBody>
                  <a:tcPr anchor="ctr">
                    <a:noFill/>
                  </a:tcPr>
                </a:tc>
                <a:tc>
                  <a:txBody>
                    <a:bodyPr/>
                    <a:lstStyle/>
                    <a:p>
                      <a:pPr marL="0" algn="ctr" defTabSz="457200" rtl="0" eaLnBrk="1" latinLnBrk="0" hangingPunct="1"/>
                      <a:r>
                        <a:rPr lang="en-GB" sz="2800" b="0" kern="1200">
                          <a:solidFill>
                            <a:srgbClr val="0BD9AA"/>
                          </a:solidFill>
                          <a:latin typeface="Arial" panose="020B0604020202020204" pitchFamily="34" charset="0"/>
                          <a:ea typeface="+mn-ea"/>
                          <a:cs typeface="Arial" panose="020B0604020202020204" pitchFamily="34" charset="0"/>
                        </a:rPr>
                        <a:t>+</a:t>
                      </a:r>
                      <a:endParaRPr lang="en-GB" sz="2800" b="0" kern="1200" dirty="0">
                        <a:solidFill>
                          <a:srgbClr val="0BD9AA"/>
                        </a:solidFill>
                        <a:latin typeface="Arial" panose="020B0604020202020204" pitchFamily="34" charset="0"/>
                        <a:ea typeface="+mn-ea"/>
                        <a:cs typeface="Arial" panose="020B0604020202020204" pitchFamily="34" charset="0"/>
                      </a:endParaRPr>
                    </a:p>
                  </a:txBody>
                  <a:tcPr anchor="ctr">
                    <a:noFill/>
                  </a:tcPr>
                </a:tc>
                <a:tc>
                  <a:txBody>
                    <a:bodyPr/>
                    <a:lstStyle/>
                    <a:p>
                      <a:pPr marL="0" algn="ctr" defTabSz="457200" rtl="0" eaLnBrk="1" latinLnBrk="0" hangingPunct="1"/>
                      <a:r>
                        <a:rPr lang="en-GB" sz="2800" b="0" kern="1200" dirty="0">
                          <a:solidFill>
                            <a:srgbClr val="0BD9AA"/>
                          </a:solidFill>
                          <a:latin typeface="Arial" panose="020B0604020202020204" pitchFamily="34" charset="0"/>
                          <a:ea typeface="+mn-ea"/>
                          <a:cs typeface="Arial" panose="020B0604020202020204" pitchFamily="34" charset="0"/>
                        </a:rPr>
                        <a:t>3x1</a:t>
                      </a:r>
                    </a:p>
                  </a:txBody>
                  <a:tcPr anchor="ctr">
                    <a:noFill/>
                  </a:tcPr>
                </a:tc>
                <a:tc>
                  <a:txBody>
                    <a:bodyPr/>
                    <a:lstStyle/>
                    <a:p>
                      <a:pPr marL="0" algn="ctr" defTabSz="457200" rtl="0" eaLnBrk="1" latinLnBrk="0" hangingPunct="1"/>
                      <a:r>
                        <a:rPr lang="en-GB" sz="2800" b="0" kern="1200" dirty="0">
                          <a:solidFill>
                            <a:srgbClr val="0BD9AA"/>
                          </a:solidFill>
                          <a:latin typeface="Arial" panose="020B0604020202020204" pitchFamily="34" charset="0"/>
                          <a:ea typeface="+mn-ea"/>
                          <a:cs typeface="Arial" panose="020B0604020202020204" pitchFamily="34" charset="0"/>
                        </a:rPr>
                        <a:t>= 2703</a:t>
                      </a:r>
                    </a:p>
                  </a:txBody>
                  <a:tcPr anchor="ctr">
                    <a:no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2207678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3"/>
          </p:nvPr>
        </p:nvSpPr>
        <p:spPr>
          <a:xfrm>
            <a:off x="663765" y="1020533"/>
            <a:ext cx="7816470" cy="670772"/>
          </a:xfrm>
        </p:spPr>
        <p:txBody>
          <a:bodyPr/>
          <a:lstStyle/>
          <a:p>
            <a:r>
              <a:rPr lang="en-GB" sz="3200" dirty="0"/>
              <a:t>Convert (10010110) to decimal number.</a:t>
            </a:r>
          </a:p>
          <a:p>
            <a:pPr marL="0" indent="0">
              <a:buNone/>
            </a:pPr>
            <a:endParaRPr lang="en-GB" dirty="0"/>
          </a:p>
        </p:txBody>
      </p:sp>
      <p:graphicFrame>
        <p:nvGraphicFramePr>
          <p:cNvPr id="5" name="Table 4"/>
          <p:cNvGraphicFramePr>
            <a:graphicFrameLocks noGrp="1"/>
          </p:cNvGraphicFramePr>
          <p:nvPr/>
        </p:nvGraphicFramePr>
        <p:xfrm>
          <a:off x="600588" y="2383636"/>
          <a:ext cx="8227353" cy="2743200"/>
        </p:xfrm>
        <a:graphic>
          <a:graphicData uri="http://schemas.openxmlformats.org/drawingml/2006/table">
            <a:tbl>
              <a:tblPr firstRow="1" bandRow="1">
                <a:tableStyleId>{5C22544A-7EE6-4342-B048-85BDC9FD1C3A}</a:tableStyleId>
              </a:tblPr>
              <a:tblGrid>
                <a:gridCol w="1252855">
                  <a:extLst>
                    <a:ext uri="{9D8B030D-6E8A-4147-A177-3AD203B41FA5}">
                      <a16:colId xmlns:a16="http://schemas.microsoft.com/office/drawing/2014/main" val="20000"/>
                    </a:ext>
                  </a:extLst>
                </a:gridCol>
                <a:gridCol w="965194">
                  <a:extLst>
                    <a:ext uri="{9D8B030D-6E8A-4147-A177-3AD203B41FA5}">
                      <a16:colId xmlns:a16="http://schemas.microsoft.com/office/drawing/2014/main" val="20001"/>
                    </a:ext>
                  </a:extLst>
                </a:gridCol>
                <a:gridCol w="965194">
                  <a:extLst>
                    <a:ext uri="{9D8B030D-6E8A-4147-A177-3AD203B41FA5}">
                      <a16:colId xmlns:a16="http://schemas.microsoft.com/office/drawing/2014/main" val="20002"/>
                    </a:ext>
                  </a:extLst>
                </a:gridCol>
                <a:gridCol w="965194">
                  <a:extLst>
                    <a:ext uri="{9D8B030D-6E8A-4147-A177-3AD203B41FA5}">
                      <a16:colId xmlns:a16="http://schemas.microsoft.com/office/drawing/2014/main" val="20003"/>
                    </a:ext>
                  </a:extLst>
                </a:gridCol>
                <a:gridCol w="965194">
                  <a:extLst>
                    <a:ext uri="{9D8B030D-6E8A-4147-A177-3AD203B41FA5}">
                      <a16:colId xmlns:a16="http://schemas.microsoft.com/office/drawing/2014/main" val="20004"/>
                    </a:ext>
                  </a:extLst>
                </a:gridCol>
                <a:gridCol w="965194">
                  <a:extLst>
                    <a:ext uri="{9D8B030D-6E8A-4147-A177-3AD203B41FA5}">
                      <a16:colId xmlns:a16="http://schemas.microsoft.com/office/drawing/2014/main" val="20005"/>
                    </a:ext>
                  </a:extLst>
                </a:gridCol>
                <a:gridCol w="968698">
                  <a:extLst>
                    <a:ext uri="{9D8B030D-6E8A-4147-A177-3AD203B41FA5}">
                      <a16:colId xmlns:a16="http://schemas.microsoft.com/office/drawing/2014/main" val="20006"/>
                    </a:ext>
                  </a:extLst>
                </a:gridCol>
                <a:gridCol w="1179830">
                  <a:extLst>
                    <a:ext uri="{9D8B030D-6E8A-4147-A177-3AD203B41FA5}">
                      <a16:colId xmlns:a16="http://schemas.microsoft.com/office/drawing/2014/main" val="20007"/>
                    </a:ext>
                  </a:extLst>
                </a:gridCol>
              </a:tblGrid>
              <a:tr h="370840">
                <a:tc>
                  <a:txBody>
                    <a:bodyPr/>
                    <a:lstStyle/>
                    <a:p>
                      <a:pPr algn="ctr"/>
                      <a:r>
                        <a:rPr lang="en-GB" sz="4000" b="0" dirty="0">
                          <a:solidFill>
                            <a:schemeClr val="bg1">
                              <a:lumMod val="85000"/>
                            </a:schemeClr>
                          </a:solidFill>
                          <a:latin typeface="Arial" panose="020B0604020202020204" pitchFamily="34" charset="0"/>
                          <a:cs typeface="Arial" panose="020B0604020202020204" pitchFamily="34" charset="0"/>
                        </a:rPr>
                        <a:t>128</a:t>
                      </a:r>
                    </a:p>
                  </a:txBody>
                  <a:tcPr anchor="ctr">
                    <a:noFill/>
                  </a:tcPr>
                </a:tc>
                <a:tc>
                  <a:txBody>
                    <a:bodyPr/>
                    <a:lstStyle/>
                    <a:p>
                      <a:pPr algn="ctr"/>
                      <a:r>
                        <a:rPr lang="en-GB" sz="4000" b="0" dirty="0">
                          <a:solidFill>
                            <a:schemeClr val="bg1">
                              <a:lumMod val="85000"/>
                            </a:schemeClr>
                          </a:solidFill>
                          <a:latin typeface="Arial" panose="020B0604020202020204" pitchFamily="34" charset="0"/>
                          <a:cs typeface="Arial" panose="020B0604020202020204" pitchFamily="34" charset="0"/>
                        </a:rPr>
                        <a:t>64</a:t>
                      </a:r>
                    </a:p>
                  </a:txBody>
                  <a:tcPr anchor="ctr">
                    <a:noFill/>
                  </a:tcPr>
                </a:tc>
                <a:tc>
                  <a:txBody>
                    <a:bodyPr/>
                    <a:lstStyle/>
                    <a:p>
                      <a:pPr algn="ctr"/>
                      <a:r>
                        <a:rPr lang="en-GB" sz="4000" b="0" dirty="0">
                          <a:solidFill>
                            <a:schemeClr val="bg1">
                              <a:lumMod val="85000"/>
                            </a:schemeClr>
                          </a:solidFill>
                          <a:latin typeface="Arial" panose="020B0604020202020204" pitchFamily="34" charset="0"/>
                          <a:cs typeface="Arial" panose="020B0604020202020204" pitchFamily="34" charset="0"/>
                        </a:rPr>
                        <a:t>32</a:t>
                      </a:r>
                    </a:p>
                  </a:txBody>
                  <a:tcPr anchor="ctr">
                    <a:noFill/>
                  </a:tcPr>
                </a:tc>
                <a:tc>
                  <a:txBody>
                    <a:bodyPr/>
                    <a:lstStyle/>
                    <a:p>
                      <a:pPr algn="ctr"/>
                      <a:r>
                        <a:rPr lang="en-GB" sz="4000" b="0" dirty="0">
                          <a:solidFill>
                            <a:schemeClr val="bg1">
                              <a:lumMod val="85000"/>
                            </a:schemeClr>
                          </a:solidFill>
                          <a:latin typeface="Arial" panose="020B0604020202020204" pitchFamily="34" charset="0"/>
                          <a:cs typeface="Arial" panose="020B0604020202020204" pitchFamily="34" charset="0"/>
                        </a:rPr>
                        <a:t>16</a:t>
                      </a:r>
                    </a:p>
                  </a:txBody>
                  <a:tcPr anchor="ctr">
                    <a:noFill/>
                  </a:tcPr>
                </a:tc>
                <a:tc>
                  <a:txBody>
                    <a:bodyPr/>
                    <a:lstStyle/>
                    <a:p>
                      <a:pPr algn="ctr"/>
                      <a:r>
                        <a:rPr lang="en-GB" sz="4000" b="0" dirty="0">
                          <a:solidFill>
                            <a:schemeClr val="bg1">
                              <a:lumMod val="85000"/>
                            </a:schemeClr>
                          </a:solidFill>
                          <a:latin typeface="Arial" panose="020B0604020202020204" pitchFamily="34" charset="0"/>
                          <a:cs typeface="Arial" panose="020B0604020202020204" pitchFamily="34" charset="0"/>
                        </a:rPr>
                        <a:t>8</a:t>
                      </a:r>
                    </a:p>
                  </a:txBody>
                  <a:tcPr anchor="ctr">
                    <a:noFill/>
                  </a:tcPr>
                </a:tc>
                <a:tc>
                  <a:txBody>
                    <a:bodyPr/>
                    <a:lstStyle/>
                    <a:p>
                      <a:pPr algn="ctr"/>
                      <a:r>
                        <a:rPr lang="en-GB" sz="4000" b="0" dirty="0">
                          <a:solidFill>
                            <a:schemeClr val="bg1">
                              <a:lumMod val="85000"/>
                            </a:schemeClr>
                          </a:solidFill>
                          <a:latin typeface="Arial" panose="020B0604020202020204" pitchFamily="34" charset="0"/>
                          <a:cs typeface="Arial" panose="020B0604020202020204" pitchFamily="34" charset="0"/>
                        </a:rPr>
                        <a:t>4</a:t>
                      </a:r>
                    </a:p>
                  </a:txBody>
                  <a:tcPr anchor="ctr">
                    <a:noFill/>
                  </a:tcPr>
                </a:tc>
                <a:tc>
                  <a:txBody>
                    <a:bodyPr/>
                    <a:lstStyle/>
                    <a:p>
                      <a:pPr algn="ctr"/>
                      <a:r>
                        <a:rPr lang="en-GB" sz="4000" b="0" dirty="0">
                          <a:solidFill>
                            <a:schemeClr val="bg1">
                              <a:lumMod val="85000"/>
                            </a:schemeClr>
                          </a:solidFill>
                          <a:latin typeface="Arial" panose="020B0604020202020204" pitchFamily="34" charset="0"/>
                          <a:cs typeface="Arial" panose="020B0604020202020204" pitchFamily="34" charset="0"/>
                        </a:rPr>
                        <a:t>2</a:t>
                      </a:r>
                    </a:p>
                  </a:txBody>
                  <a:tcPr anchor="ctr">
                    <a:noFill/>
                  </a:tcPr>
                </a:tc>
                <a:tc>
                  <a:txBody>
                    <a:bodyPr/>
                    <a:lstStyle/>
                    <a:p>
                      <a:pPr algn="ctr"/>
                      <a:r>
                        <a:rPr lang="en-GB" sz="4000" b="0" dirty="0">
                          <a:solidFill>
                            <a:schemeClr val="bg1">
                              <a:lumMod val="85000"/>
                            </a:schemeClr>
                          </a:solidFill>
                          <a:latin typeface="Arial" panose="020B0604020202020204" pitchFamily="34" charset="0"/>
                          <a:cs typeface="Arial" panose="020B0604020202020204" pitchFamily="34" charset="0"/>
                        </a:rPr>
                        <a:t>1</a:t>
                      </a:r>
                    </a:p>
                  </a:txBody>
                  <a:tcPr anchor="ctr">
                    <a:noFill/>
                  </a:tcPr>
                </a:tc>
                <a:extLst>
                  <a:ext uri="{0D108BD9-81ED-4DB2-BD59-A6C34878D82A}">
                    <a16:rowId xmlns:a16="http://schemas.microsoft.com/office/drawing/2014/main" val="10000"/>
                  </a:ext>
                </a:extLst>
              </a:tr>
              <a:tr h="370840">
                <a:tc>
                  <a:txBody>
                    <a:bodyPr/>
                    <a:lstStyle/>
                    <a:p>
                      <a:pPr marL="0" algn="ctr" defTabSz="457200" rtl="0" eaLnBrk="1" latinLnBrk="0" hangingPunct="1"/>
                      <a:r>
                        <a:rPr lang="en-GB" sz="4800" b="1" kern="1200" dirty="0">
                          <a:solidFill>
                            <a:srgbClr val="0BD9AA"/>
                          </a:solidFill>
                          <a:latin typeface="Arial" panose="020B0604020202020204" pitchFamily="34" charset="0"/>
                          <a:ea typeface="+mn-ea"/>
                          <a:cs typeface="Arial" panose="020B0604020202020204" pitchFamily="34" charset="0"/>
                        </a:rPr>
                        <a:t>1</a:t>
                      </a:r>
                    </a:p>
                  </a:txBody>
                  <a:tcPr anchor="ctr">
                    <a:noFill/>
                  </a:tcPr>
                </a:tc>
                <a:tc>
                  <a:txBody>
                    <a:bodyPr/>
                    <a:lstStyle/>
                    <a:p>
                      <a:pPr marL="0" algn="ctr" defTabSz="457200" rtl="0" eaLnBrk="1" latinLnBrk="0" hangingPunct="1"/>
                      <a:r>
                        <a:rPr lang="en-GB" sz="4800" b="1" kern="1200" dirty="0">
                          <a:solidFill>
                            <a:srgbClr val="0BD9AA"/>
                          </a:solidFill>
                          <a:latin typeface="Arial" panose="020B0604020202020204" pitchFamily="34" charset="0"/>
                          <a:ea typeface="+mn-ea"/>
                          <a:cs typeface="Arial" panose="020B0604020202020204" pitchFamily="34" charset="0"/>
                        </a:rPr>
                        <a:t>0</a:t>
                      </a:r>
                    </a:p>
                  </a:txBody>
                  <a:tcPr anchor="ctr">
                    <a:noFill/>
                  </a:tcPr>
                </a:tc>
                <a:tc>
                  <a:txBody>
                    <a:bodyPr/>
                    <a:lstStyle/>
                    <a:p>
                      <a:pPr marL="0" algn="ctr" defTabSz="457200" rtl="0" eaLnBrk="1" latinLnBrk="0" hangingPunct="1"/>
                      <a:r>
                        <a:rPr lang="en-GB" sz="4800" b="1" kern="1200" dirty="0">
                          <a:solidFill>
                            <a:srgbClr val="0BD9AA"/>
                          </a:solidFill>
                          <a:latin typeface="Arial" panose="020B0604020202020204" pitchFamily="34" charset="0"/>
                          <a:ea typeface="+mn-ea"/>
                          <a:cs typeface="Arial" panose="020B0604020202020204" pitchFamily="34" charset="0"/>
                        </a:rPr>
                        <a:t>0</a:t>
                      </a:r>
                    </a:p>
                  </a:txBody>
                  <a:tcPr anchor="ctr">
                    <a:noFill/>
                  </a:tcPr>
                </a:tc>
                <a:tc>
                  <a:txBody>
                    <a:bodyPr/>
                    <a:lstStyle/>
                    <a:p>
                      <a:pPr marL="0" algn="ctr" defTabSz="457200" rtl="0" eaLnBrk="1" latinLnBrk="0" hangingPunct="1"/>
                      <a:r>
                        <a:rPr lang="en-GB" sz="4800" b="1" kern="1200" dirty="0">
                          <a:solidFill>
                            <a:srgbClr val="0BD9AA"/>
                          </a:solidFill>
                          <a:latin typeface="Arial" panose="020B0604020202020204" pitchFamily="34" charset="0"/>
                          <a:ea typeface="+mn-ea"/>
                          <a:cs typeface="Arial" panose="020B0604020202020204" pitchFamily="34" charset="0"/>
                        </a:rPr>
                        <a:t>1</a:t>
                      </a:r>
                    </a:p>
                  </a:txBody>
                  <a:tcPr anchor="ctr">
                    <a:noFill/>
                  </a:tcPr>
                </a:tc>
                <a:tc>
                  <a:txBody>
                    <a:bodyPr/>
                    <a:lstStyle/>
                    <a:p>
                      <a:pPr marL="0" algn="ctr" defTabSz="457200" rtl="0" eaLnBrk="1" latinLnBrk="0" hangingPunct="1"/>
                      <a:r>
                        <a:rPr lang="en-GB" sz="4800" b="1" kern="1200" dirty="0">
                          <a:solidFill>
                            <a:srgbClr val="0BD9AA"/>
                          </a:solidFill>
                          <a:latin typeface="Arial" panose="020B0604020202020204" pitchFamily="34" charset="0"/>
                          <a:ea typeface="+mn-ea"/>
                          <a:cs typeface="Arial" panose="020B0604020202020204" pitchFamily="34" charset="0"/>
                        </a:rPr>
                        <a:t>0</a:t>
                      </a:r>
                    </a:p>
                  </a:txBody>
                  <a:tcPr anchor="ctr">
                    <a:noFill/>
                  </a:tcPr>
                </a:tc>
                <a:tc>
                  <a:txBody>
                    <a:bodyPr/>
                    <a:lstStyle/>
                    <a:p>
                      <a:pPr marL="0" algn="ctr" defTabSz="457200" rtl="0" eaLnBrk="1" latinLnBrk="0" hangingPunct="1"/>
                      <a:r>
                        <a:rPr lang="en-GB" sz="4800" b="1" kern="1200" dirty="0">
                          <a:solidFill>
                            <a:srgbClr val="0BD9AA"/>
                          </a:solidFill>
                          <a:latin typeface="Arial" panose="020B0604020202020204" pitchFamily="34" charset="0"/>
                          <a:ea typeface="+mn-ea"/>
                          <a:cs typeface="Arial" panose="020B0604020202020204" pitchFamily="34" charset="0"/>
                        </a:rPr>
                        <a:t>1</a:t>
                      </a:r>
                    </a:p>
                  </a:txBody>
                  <a:tcPr anchor="ctr">
                    <a:noFill/>
                  </a:tcPr>
                </a:tc>
                <a:tc>
                  <a:txBody>
                    <a:bodyPr/>
                    <a:lstStyle/>
                    <a:p>
                      <a:pPr marL="0" algn="ctr" defTabSz="457200" rtl="0" eaLnBrk="1" latinLnBrk="0" hangingPunct="1"/>
                      <a:r>
                        <a:rPr lang="en-GB" sz="4800" b="1" kern="1200" dirty="0">
                          <a:solidFill>
                            <a:srgbClr val="0BD9AA"/>
                          </a:solidFill>
                          <a:latin typeface="Arial" panose="020B0604020202020204" pitchFamily="34" charset="0"/>
                          <a:ea typeface="+mn-ea"/>
                          <a:cs typeface="Arial" panose="020B0604020202020204" pitchFamily="34" charset="0"/>
                        </a:rPr>
                        <a:t>1</a:t>
                      </a:r>
                    </a:p>
                  </a:txBody>
                  <a:tcPr anchor="ctr">
                    <a:noFill/>
                  </a:tcPr>
                </a:tc>
                <a:tc>
                  <a:txBody>
                    <a:bodyPr/>
                    <a:lstStyle/>
                    <a:p>
                      <a:pPr marL="0" algn="ctr" defTabSz="457200" rtl="0" eaLnBrk="1" latinLnBrk="0" hangingPunct="1"/>
                      <a:r>
                        <a:rPr lang="en-GB" sz="4800" b="1" kern="1200" dirty="0">
                          <a:solidFill>
                            <a:srgbClr val="0BD9AA"/>
                          </a:solidFill>
                          <a:latin typeface="Arial" panose="020B0604020202020204" pitchFamily="34" charset="0"/>
                          <a:ea typeface="+mn-ea"/>
                          <a:cs typeface="Arial" panose="020B0604020202020204" pitchFamily="34" charset="0"/>
                        </a:rPr>
                        <a:t>0</a:t>
                      </a:r>
                    </a:p>
                  </a:txBody>
                  <a:tcPr anchor="ctr">
                    <a:noFill/>
                  </a:tcPr>
                </a:tc>
                <a:extLst>
                  <a:ext uri="{0D108BD9-81ED-4DB2-BD59-A6C34878D82A}">
                    <a16:rowId xmlns:a16="http://schemas.microsoft.com/office/drawing/2014/main" val="10001"/>
                  </a:ext>
                </a:extLst>
              </a:tr>
              <a:tr h="370840">
                <a:tc>
                  <a:txBody>
                    <a:bodyPr/>
                    <a:lstStyle/>
                    <a:p>
                      <a:pPr algn="ctr"/>
                      <a:endParaRPr lang="en-GB" sz="4000" b="1" dirty="0">
                        <a:solidFill>
                          <a:srgbClr val="0BD9AA"/>
                        </a:solidFill>
                        <a:latin typeface="Arial" panose="020B0604020202020204" pitchFamily="34" charset="0"/>
                        <a:cs typeface="Arial" panose="020B0604020202020204" pitchFamily="34" charset="0"/>
                      </a:endParaRPr>
                    </a:p>
                  </a:txBody>
                  <a:tcPr anchor="ctr">
                    <a:noFill/>
                  </a:tcPr>
                </a:tc>
                <a:tc>
                  <a:txBody>
                    <a:bodyPr/>
                    <a:lstStyle/>
                    <a:p>
                      <a:pPr algn="ctr"/>
                      <a:endParaRPr lang="en-GB" sz="4000" b="1" dirty="0">
                        <a:solidFill>
                          <a:srgbClr val="0BD9AA"/>
                        </a:solidFill>
                        <a:latin typeface="Arial" panose="020B0604020202020204" pitchFamily="34" charset="0"/>
                        <a:cs typeface="Arial" panose="020B0604020202020204" pitchFamily="34" charset="0"/>
                      </a:endParaRPr>
                    </a:p>
                  </a:txBody>
                  <a:tcPr anchor="ctr">
                    <a:noFill/>
                  </a:tcPr>
                </a:tc>
                <a:tc>
                  <a:txBody>
                    <a:bodyPr/>
                    <a:lstStyle/>
                    <a:p>
                      <a:pPr algn="ctr"/>
                      <a:endParaRPr lang="en-GB" sz="4000" b="1" dirty="0">
                        <a:solidFill>
                          <a:srgbClr val="0BD9AA"/>
                        </a:solidFill>
                        <a:latin typeface="Arial" panose="020B0604020202020204" pitchFamily="34" charset="0"/>
                        <a:cs typeface="Arial" panose="020B0604020202020204" pitchFamily="34" charset="0"/>
                      </a:endParaRPr>
                    </a:p>
                  </a:txBody>
                  <a:tcPr anchor="ctr">
                    <a:noFill/>
                  </a:tcPr>
                </a:tc>
                <a:tc>
                  <a:txBody>
                    <a:bodyPr/>
                    <a:lstStyle/>
                    <a:p>
                      <a:pPr algn="ctr"/>
                      <a:endParaRPr lang="en-GB" sz="4000" b="1" dirty="0">
                        <a:solidFill>
                          <a:srgbClr val="0BD9AA"/>
                        </a:solidFill>
                        <a:latin typeface="Arial" panose="020B0604020202020204" pitchFamily="34" charset="0"/>
                        <a:cs typeface="Arial" panose="020B0604020202020204" pitchFamily="34" charset="0"/>
                      </a:endParaRPr>
                    </a:p>
                  </a:txBody>
                  <a:tcPr anchor="ctr">
                    <a:noFill/>
                  </a:tcPr>
                </a:tc>
                <a:tc>
                  <a:txBody>
                    <a:bodyPr/>
                    <a:lstStyle/>
                    <a:p>
                      <a:pPr algn="ctr"/>
                      <a:endParaRPr lang="en-GB" sz="4000" b="1" dirty="0">
                        <a:solidFill>
                          <a:srgbClr val="0BD9AA"/>
                        </a:solidFill>
                        <a:latin typeface="Arial" panose="020B0604020202020204" pitchFamily="34" charset="0"/>
                        <a:cs typeface="Arial" panose="020B0604020202020204" pitchFamily="34" charset="0"/>
                      </a:endParaRPr>
                    </a:p>
                  </a:txBody>
                  <a:tcPr anchor="ctr">
                    <a:noFill/>
                  </a:tcPr>
                </a:tc>
                <a:tc>
                  <a:txBody>
                    <a:bodyPr/>
                    <a:lstStyle/>
                    <a:p>
                      <a:pPr algn="ctr"/>
                      <a:endParaRPr lang="en-GB" sz="4000" b="1" dirty="0">
                        <a:solidFill>
                          <a:srgbClr val="0BD9AA"/>
                        </a:solidFill>
                        <a:latin typeface="Arial" panose="020B0604020202020204" pitchFamily="34" charset="0"/>
                        <a:cs typeface="Arial" panose="020B0604020202020204" pitchFamily="34" charset="0"/>
                      </a:endParaRPr>
                    </a:p>
                  </a:txBody>
                  <a:tcPr anchor="ctr">
                    <a:noFill/>
                  </a:tcPr>
                </a:tc>
                <a:tc>
                  <a:txBody>
                    <a:bodyPr/>
                    <a:lstStyle/>
                    <a:p>
                      <a:pPr algn="ctr"/>
                      <a:endParaRPr lang="en-GB" sz="4000" b="1" dirty="0">
                        <a:solidFill>
                          <a:srgbClr val="0BD9AA"/>
                        </a:solidFill>
                        <a:latin typeface="Arial" panose="020B0604020202020204" pitchFamily="34" charset="0"/>
                        <a:cs typeface="Arial" panose="020B0604020202020204" pitchFamily="34" charset="0"/>
                      </a:endParaRPr>
                    </a:p>
                  </a:txBody>
                  <a:tcPr anchor="ctr">
                    <a:noFill/>
                  </a:tcPr>
                </a:tc>
                <a:tc>
                  <a:txBody>
                    <a:bodyPr/>
                    <a:lstStyle/>
                    <a:p>
                      <a:pPr algn="ctr"/>
                      <a:endParaRPr lang="en-GB" sz="4000" b="1" dirty="0">
                        <a:solidFill>
                          <a:srgbClr val="0BD9AA"/>
                        </a:solidFill>
                        <a:latin typeface="Arial" panose="020B0604020202020204" pitchFamily="34" charset="0"/>
                        <a:cs typeface="Arial" panose="020B0604020202020204" pitchFamily="34" charset="0"/>
                      </a:endParaRPr>
                    </a:p>
                  </a:txBody>
                  <a:tcPr anchor="ctr">
                    <a:noFill/>
                  </a:tcPr>
                </a:tc>
                <a:extLst>
                  <a:ext uri="{0D108BD9-81ED-4DB2-BD59-A6C34878D82A}">
                    <a16:rowId xmlns:a16="http://schemas.microsoft.com/office/drawing/2014/main" val="10002"/>
                  </a:ext>
                </a:extLst>
              </a:tr>
              <a:tr h="370840">
                <a:tc>
                  <a:txBody>
                    <a:bodyPr/>
                    <a:lstStyle/>
                    <a:p>
                      <a:pPr algn="ctr"/>
                      <a:r>
                        <a:rPr lang="en-GB" sz="2800" b="0" kern="1200">
                          <a:solidFill>
                            <a:srgbClr val="0BD9AA"/>
                          </a:solidFill>
                          <a:latin typeface="Arial" panose="020B0604020202020204" pitchFamily="34" charset="0"/>
                          <a:ea typeface="+mn-ea"/>
                          <a:cs typeface="Arial" panose="020B0604020202020204" pitchFamily="34" charset="0"/>
                        </a:rPr>
                        <a:t>1x128</a:t>
                      </a:r>
                      <a:endParaRPr lang="en-GB" sz="2800" b="0" kern="1200" dirty="0">
                        <a:solidFill>
                          <a:srgbClr val="0BD9AA"/>
                        </a:solidFill>
                        <a:latin typeface="Arial" panose="020B0604020202020204" pitchFamily="34" charset="0"/>
                        <a:ea typeface="+mn-ea"/>
                        <a:cs typeface="Arial" panose="020B0604020202020204" pitchFamily="34" charset="0"/>
                      </a:endParaRPr>
                    </a:p>
                  </a:txBody>
                  <a:tcPr anchor="ctr">
                    <a:noFill/>
                  </a:tcPr>
                </a:tc>
                <a:tc gridSpan="2">
                  <a:txBody>
                    <a:bodyPr/>
                    <a:lstStyle/>
                    <a:p>
                      <a:pPr algn="ctr"/>
                      <a:r>
                        <a:rPr lang="en-GB" sz="2800" b="0" kern="1200">
                          <a:solidFill>
                            <a:srgbClr val="0BD9AA"/>
                          </a:solidFill>
                          <a:latin typeface="Arial" panose="020B0604020202020204" pitchFamily="34" charset="0"/>
                          <a:ea typeface="+mn-ea"/>
                          <a:cs typeface="Arial" panose="020B0604020202020204" pitchFamily="34" charset="0"/>
                        </a:rPr>
                        <a:t>+</a:t>
                      </a:r>
                      <a:endParaRPr lang="en-GB" sz="2800" b="0" kern="1200" dirty="0">
                        <a:solidFill>
                          <a:srgbClr val="0BD9AA"/>
                        </a:solidFill>
                        <a:latin typeface="Arial" panose="020B0604020202020204" pitchFamily="34" charset="0"/>
                        <a:ea typeface="+mn-ea"/>
                        <a:cs typeface="Arial" panose="020B0604020202020204" pitchFamily="34" charset="0"/>
                      </a:endParaRPr>
                    </a:p>
                  </a:txBody>
                  <a:tcPr anchor="ctr">
                    <a:noFill/>
                  </a:tcPr>
                </a:tc>
                <a:tc hMerge="1">
                  <a:txBody>
                    <a:bodyPr/>
                    <a:lstStyle/>
                    <a:p>
                      <a:pPr algn="ctr"/>
                      <a:endParaRPr lang="en-GB" sz="2400" b="0" dirty="0">
                        <a:solidFill>
                          <a:srgbClr val="009BD4"/>
                        </a:solidFill>
                      </a:endParaRPr>
                    </a:p>
                  </a:txBody>
                  <a:tcPr anchor="ctr">
                    <a:noFill/>
                  </a:tcPr>
                </a:tc>
                <a:tc>
                  <a:txBody>
                    <a:bodyPr/>
                    <a:lstStyle/>
                    <a:p>
                      <a:pPr algn="ctr"/>
                      <a:r>
                        <a:rPr lang="en-GB" sz="2800" b="0" kern="1200" dirty="0">
                          <a:solidFill>
                            <a:srgbClr val="0BD9AA"/>
                          </a:solidFill>
                          <a:latin typeface="Arial" panose="020B0604020202020204" pitchFamily="34" charset="0"/>
                          <a:ea typeface="+mn-ea"/>
                          <a:cs typeface="Arial" panose="020B0604020202020204" pitchFamily="34" charset="0"/>
                        </a:rPr>
                        <a:t>1x16</a:t>
                      </a:r>
                    </a:p>
                  </a:txBody>
                  <a:tcPr anchor="ctr">
                    <a:noFill/>
                  </a:tcPr>
                </a:tc>
                <a:tc>
                  <a:txBody>
                    <a:bodyPr/>
                    <a:lstStyle/>
                    <a:p>
                      <a:pPr algn="ctr"/>
                      <a:r>
                        <a:rPr lang="en-GB" sz="2800" b="0" kern="1200">
                          <a:solidFill>
                            <a:srgbClr val="0BD9AA"/>
                          </a:solidFill>
                          <a:latin typeface="Arial" panose="020B0604020202020204" pitchFamily="34" charset="0"/>
                          <a:ea typeface="+mn-ea"/>
                          <a:cs typeface="Arial" panose="020B0604020202020204" pitchFamily="34" charset="0"/>
                        </a:rPr>
                        <a:t>+</a:t>
                      </a:r>
                      <a:endParaRPr lang="en-GB" sz="2800" b="0" kern="1200" dirty="0">
                        <a:solidFill>
                          <a:srgbClr val="0BD9AA"/>
                        </a:solidFill>
                        <a:latin typeface="Arial" panose="020B0604020202020204" pitchFamily="34" charset="0"/>
                        <a:ea typeface="+mn-ea"/>
                        <a:cs typeface="Arial" panose="020B0604020202020204" pitchFamily="34" charset="0"/>
                      </a:endParaRPr>
                    </a:p>
                  </a:txBody>
                  <a:tcPr anchor="ctr">
                    <a:noFill/>
                  </a:tcPr>
                </a:tc>
                <a:tc gridSpan="2">
                  <a:txBody>
                    <a:bodyPr/>
                    <a:lstStyle/>
                    <a:p>
                      <a:pPr algn="ctr"/>
                      <a:r>
                        <a:rPr lang="en-GB" sz="2800" b="0" kern="1200">
                          <a:solidFill>
                            <a:srgbClr val="0BD9AA"/>
                          </a:solidFill>
                          <a:latin typeface="Arial" panose="020B0604020202020204" pitchFamily="34" charset="0"/>
                          <a:ea typeface="+mn-ea"/>
                          <a:cs typeface="Arial" panose="020B0604020202020204" pitchFamily="34" charset="0"/>
                        </a:rPr>
                        <a:t>1x4  + 1x2</a:t>
                      </a:r>
                      <a:endParaRPr lang="en-GB" sz="2800" b="0" kern="1200" dirty="0">
                        <a:solidFill>
                          <a:srgbClr val="0BD9AA"/>
                        </a:solidFill>
                        <a:latin typeface="Arial" panose="020B0604020202020204" pitchFamily="34" charset="0"/>
                        <a:ea typeface="+mn-ea"/>
                        <a:cs typeface="Arial" panose="020B0604020202020204" pitchFamily="34" charset="0"/>
                      </a:endParaRPr>
                    </a:p>
                  </a:txBody>
                  <a:tcPr anchor="ctr">
                    <a:noFill/>
                  </a:tcPr>
                </a:tc>
                <a:tc hMerge="1">
                  <a:txBody>
                    <a:bodyPr/>
                    <a:lstStyle/>
                    <a:p>
                      <a:pPr algn="ctr"/>
                      <a:endParaRPr lang="en-GB" sz="2400" b="0" dirty="0">
                        <a:solidFill>
                          <a:srgbClr val="009BD4"/>
                        </a:solidFill>
                      </a:endParaRPr>
                    </a:p>
                  </a:txBody>
                  <a:tcPr anchor="ctr">
                    <a:noFill/>
                  </a:tcPr>
                </a:tc>
                <a:tc>
                  <a:txBody>
                    <a:bodyPr/>
                    <a:lstStyle/>
                    <a:p>
                      <a:pPr marL="0" algn="ctr" defTabSz="457200" rtl="0" eaLnBrk="1" latinLnBrk="0" hangingPunct="1"/>
                      <a:r>
                        <a:rPr lang="en-GB" sz="2800" b="0" kern="1200" dirty="0">
                          <a:solidFill>
                            <a:srgbClr val="0BD9AA"/>
                          </a:solidFill>
                          <a:latin typeface="Arial" panose="020B0604020202020204" pitchFamily="34" charset="0"/>
                          <a:ea typeface="+mn-ea"/>
                          <a:cs typeface="Arial" panose="020B0604020202020204" pitchFamily="34" charset="0"/>
                        </a:rPr>
                        <a:t>  = ?</a:t>
                      </a:r>
                    </a:p>
                  </a:txBody>
                  <a:tcPr anchor="ctr">
                    <a:no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40831089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2A000CD-A4CE-DC42-A012-DB98832E03D1}"/>
              </a:ext>
            </a:extLst>
          </p:cNvPr>
          <p:cNvSpPr>
            <a:spLocks noGrp="1"/>
          </p:cNvSpPr>
          <p:nvPr>
            <p:ph type="body" sz="quarter" idx="14"/>
          </p:nvPr>
        </p:nvSpPr>
        <p:spPr>
          <a:xfrm>
            <a:off x="669195" y="1704179"/>
            <a:ext cx="7797230" cy="3453607"/>
          </a:xfrm>
        </p:spPr>
        <p:txBody>
          <a:bodyPr/>
          <a:lstStyle/>
          <a:p>
            <a:endParaRPr lang="en-US"/>
          </a:p>
        </p:txBody>
      </p:sp>
      <p:pic>
        <p:nvPicPr>
          <p:cNvPr id="4" name="Picture 3">
            <a:extLst>
              <a:ext uri="{FF2B5EF4-FFF2-40B4-BE49-F238E27FC236}">
                <a16:creationId xmlns:a16="http://schemas.microsoft.com/office/drawing/2014/main" id="{B73DB3A8-B055-F14C-8787-BD25AD30B991}"/>
              </a:ext>
            </a:extLst>
          </p:cNvPr>
          <p:cNvPicPr>
            <a:picLocks noChangeAspect="1"/>
          </p:cNvPicPr>
          <p:nvPr/>
        </p:nvPicPr>
        <p:blipFill>
          <a:blip r:embed="rId2"/>
          <a:stretch>
            <a:fillRect/>
          </a:stretch>
        </p:blipFill>
        <p:spPr>
          <a:xfrm>
            <a:off x="37470" y="1249063"/>
            <a:ext cx="9144000" cy="4359874"/>
          </a:xfrm>
          <a:prstGeom prst="rect">
            <a:avLst/>
          </a:prstGeom>
        </p:spPr>
      </p:pic>
      <p:sp>
        <p:nvSpPr>
          <p:cNvPr id="5" name="Rectangle 4">
            <a:extLst>
              <a:ext uri="{FF2B5EF4-FFF2-40B4-BE49-F238E27FC236}">
                <a16:creationId xmlns:a16="http://schemas.microsoft.com/office/drawing/2014/main" id="{C30268F5-D490-924D-A3C5-95AAE7202F07}"/>
              </a:ext>
            </a:extLst>
          </p:cNvPr>
          <p:cNvSpPr/>
          <p:nvPr/>
        </p:nvSpPr>
        <p:spPr>
          <a:xfrm>
            <a:off x="984102" y="3771900"/>
            <a:ext cx="7466261" cy="498764"/>
          </a:xfrm>
          <a:prstGeom prst="rect">
            <a:avLst/>
          </a:prstGeom>
          <a:gradFill>
            <a:gsLst>
              <a:gs pos="0">
                <a:schemeClr val="accent1">
                  <a:tint val="100000"/>
                  <a:shade val="100000"/>
                  <a:satMod val="130000"/>
                  <a:alpha val="7000"/>
                </a:schemeClr>
              </a:gs>
              <a:gs pos="100000">
                <a:schemeClr val="accent1">
                  <a:tint val="50000"/>
                  <a:shade val="100000"/>
                  <a:satMod val="35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44651BA9-27A3-454C-991F-B09CE9E94F5E}"/>
              </a:ext>
            </a:extLst>
          </p:cNvPr>
          <p:cNvSpPr/>
          <p:nvPr/>
        </p:nvSpPr>
        <p:spPr>
          <a:xfrm>
            <a:off x="965824" y="3094207"/>
            <a:ext cx="7484539" cy="498764"/>
          </a:xfrm>
          <a:prstGeom prst="rect">
            <a:avLst/>
          </a:prstGeom>
          <a:gradFill>
            <a:gsLst>
              <a:gs pos="0">
                <a:schemeClr val="accent1">
                  <a:tint val="100000"/>
                  <a:shade val="100000"/>
                  <a:satMod val="130000"/>
                  <a:alpha val="7000"/>
                </a:schemeClr>
              </a:gs>
              <a:gs pos="100000">
                <a:schemeClr val="accent1">
                  <a:tint val="50000"/>
                  <a:shade val="100000"/>
                  <a:satMod val="35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D096C950-EF24-E844-926B-051FC340157C}"/>
              </a:ext>
            </a:extLst>
          </p:cNvPr>
          <p:cNvSpPr/>
          <p:nvPr/>
        </p:nvSpPr>
        <p:spPr>
          <a:xfrm>
            <a:off x="965824" y="2488658"/>
            <a:ext cx="7484539" cy="498764"/>
          </a:xfrm>
          <a:prstGeom prst="rect">
            <a:avLst/>
          </a:prstGeom>
          <a:gradFill>
            <a:gsLst>
              <a:gs pos="0">
                <a:schemeClr val="accent1">
                  <a:tint val="100000"/>
                  <a:shade val="100000"/>
                  <a:satMod val="130000"/>
                  <a:alpha val="7000"/>
                </a:schemeClr>
              </a:gs>
              <a:gs pos="100000">
                <a:schemeClr val="accent1">
                  <a:tint val="50000"/>
                  <a:shade val="100000"/>
                  <a:satMod val="35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1512325D-72D4-AB4B-85E5-07E7E733987F}"/>
              </a:ext>
            </a:extLst>
          </p:cNvPr>
          <p:cNvSpPr/>
          <p:nvPr/>
        </p:nvSpPr>
        <p:spPr>
          <a:xfrm>
            <a:off x="965824" y="4371931"/>
            <a:ext cx="838535" cy="498764"/>
          </a:xfrm>
          <a:prstGeom prst="rect">
            <a:avLst/>
          </a:prstGeom>
          <a:gradFill flip="none" rotWithShape="1">
            <a:gsLst>
              <a:gs pos="0">
                <a:srgbClr val="FF0000">
                  <a:tint val="66000"/>
                  <a:satMod val="160000"/>
                  <a:lumMod val="28000"/>
                  <a:lumOff val="72000"/>
                </a:srgbClr>
              </a:gs>
              <a:gs pos="51000">
                <a:srgbClr val="FF0000">
                  <a:tint val="44500"/>
                  <a:satMod val="160000"/>
                  <a:alpha val="0"/>
                </a:srgbClr>
              </a:gs>
              <a:gs pos="100000">
                <a:srgbClr val="FF0000">
                  <a:tint val="23500"/>
                  <a:satMod val="160000"/>
                </a:srgbClr>
              </a:gs>
            </a:gsLst>
            <a:lin ang="18900000" scaled="1"/>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2E1B0387-B874-974A-BE5B-6A1CBEAA6554}"/>
              </a:ext>
            </a:extLst>
          </p:cNvPr>
          <p:cNvSpPr/>
          <p:nvPr/>
        </p:nvSpPr>
        <p:spPr>
          <a:xfrm>
            <a:off x="880096" y="4997869"/>
            <a:ext cx="5983412" cy="611068"/>
          </a:xfrm>
          <a:prstGeom prst="rect">
            <a:avLst/>
          </a:prstGeom>
          <a:gradFill>
            <a:gsLst>
              <a:gs pos="0">
                <a:schemeClr val="accent1">
                  <a:tint val="100000"/>
                  <a:shade val="100000"/>
                  <a:satMod val="130000"/>
                  <a:alpha val="7000"/>
                </a:schemeClr>
              </a:gs>
              <a:gs pos="100000">
                <a:schemeClr val="accent1">
                  <a:tint val="50000"/>
                  <a:shade val="100000"/>
                  <a:satMod val="35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D51B868-1296-0646-904F-36801EA1C305}"/>
              </a:ext>
            </a:extLst>
          </p:cNvPr>
          <p:cNvSpPr/>
          <p:nvPr/>
        </p:nvSpPr>
        <p:spPr>
          <a:xfrm>
            <a:off x="3856663" y="4387615"/>
            <a:ext cx="838535" cy="498764"/>
          </a:xfrm>
          <a:prstGeom prst="rect">
            <a:avLst/>
          </a:prstGeom>
          <a:gradFill flip="none" rotWithShape="1">
            <a:gsLst>
              <a:gs pos="0">
                <a:srgbClr val="FF0000">
                  <a:tint val="66000"/>
                  <a:satMod val="160000"/>
                  <a:lumMod val="28000"/>
                  <a:lumOff val="72000"/>
                </a:srgbClr>
              </a:gs>
              <a:gs pos="51000">
                <a:srgbClr val="FF0000">
                  <a:tint val="44500"/>
                  <a:satMod val="160000"/>
                  <a:alpha val="0"/>
                </a:srgbClr>
              </a:gs>
              <a:gs pos="100000">
                <a:srgbClr val="FF0000">
                  <a:tint val="23500"/>
                  <a:satMod val="160000"/>
                </a:srgbClr>
              </a:gs>
            </a:gsLst>
            <a:lin ang="18900000" scaled="1"/>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2E0ADF8-F364-BF4E-9E9B-A22424024FA8}"/>
              </a:ext>
            </a:extLst>
          </p:cNvPr>
          <p:cNvSpPr/>
          <p:nvPr/>
        </p:nvSpPr>
        <p:spPr>
          <a:xfrm>
            <a:off x="4906099" y="4387615"/>
            <a:ext cx="503609" cy="498764"/>
          </a:xfrm>
          <a:prstGeom prst="rect">
            <a:avLst/>
          </a:prstGeom>
          <a:gradFill flip="none" rotWithShape="1">
            <a:gsLst>
              <a:gs pos="0">
                <a:srgbClr val="FF0000">
                  <a:tint val="66000"/>
                  <a:satMod val="160000"/>
                  <a:lumMod val="28000"/>
                  <a:lumOff val="72000"/>
                </a:srgbClr>
              </a:gs>
              <a:gs pos="51000">
                <a:srgbClr val="FF0000">
                  <a:tint val="44500"/>
                  <a:satMod val="160000"/>
                  <a:alpha val="0"/>
                </a:srgbClr>
              </a:gs>
              <a:gs pos="100000">
                <a:srgbClr val="FF0000">
                  <a:tint val="23500"/>
                  <a:satMod val="160000"/>
                </a:srgbClr>
              </a:gs>
            </a:gsLst>
            <a:lin ang="18900000" scaled="1"/>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4200E01-363D-B045-B30F-D450CB4B6614}"/>
              </a:ext>
            </a:extLst>
          </p:cNvPr>
          <p:cNvSpPr/>
          <p:nvPr/>
        </p:nvSpPr>
        <p:spPr>
          <a:xfrm>
            <a:off x="6845068" y="4387615"/>
            <a:ext cx="503609" cy="498764"/>
          </a:xfrm>
          <a:prstGeom prst="rect">
            <a:avLst/>
          </a:prstGeom>
          <a:gradFill flip="none" rotWithShape="1">
            <a:gsLst>
              <a:gs pos="0">
                <a:srgbClr val="FF0000">
                  <a:tint val="66000"/>
                  <a:satMod val="160000"/>
                  <a:lumMod val="28000"/>
                  <a:lumOff val="72000"/>
                </a:srgbClr>
              </a:gs>
              <a:gs pos="51000">
                <a:srgbClr val="FF0000">
                  <a:tint val="44500"/>
                  <a:satMod val="160000"/>
                  <a:alpha val="0"/>
                </a:srgbClr>
              </a:gs>
              <a:gs pos="100000">
                <a:srgbClr val="FF0000">
                  <a:tint val="23500"/>
                  <a:satMod val="160000"/>
                </a:srgbClr>
              </a:gs>
            </a:gsLst>
            <a:lin ang="18900000" scaled="1"/>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956EE0C3-0136-BA42-A439-708EF16886E9}"/>
              </a:ext>
            </a:extLst>
          </p:cNvPr>
          <p:cNvSpPr/>
          <p:nvPr/>
        </p:nvSpPr>
        <p:spPr>
          <a:xfrm>
            <a:off x="7940754" y="4379581"/>
            <a:ext cx="298708" cy="498764"/>
          </a:xfrm>
          <a:prstGeom prst="rect">
            <a:avLst/>
          </a:prstGeom>
          <a:gradFill flip="none" rotWithShape="1">
            <a:gsLst>
              <a:gs pos="0">
                <a:srgbClr val="FF0000">
                  <a:tint val="66000"/>
                  <a:satMod val="160000"/>
                  <a:lumMod val="28000"/>
                  <a:lumOff val="72000"/>
                </a:srgbClr>
              </a:gs>
              <a:gs pos="51000">
                <a:srgbClr val="FF0000">
                  <a:tint val="44500"/>
                  <a:satMod val="160000"/>
                  <a:alpha val="0"/>
                </a:srgbClr>
              </a:gs>
              <a:gs pos="100000">
                <a:srgbClr val="FF0000">
                  <a:tint val="23500"/>
                  <a:satMod val="160000"/>
                </a:srgbClr>
              </a:gs>
            </a:gsLst>
            <a:lin ang="18900000" scaled="1"/>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F81A9BF-E036-DA46-93F1-DFDC66EEF98F}"/>
              </a:ext>
            </a:extLst>
          </p:cNvPr>
          <p:cNvSpPr/>
          <p:nvPr/>
        </p:nvSpPr>
        <p:spPr>
          <a:xfrm>
            <a:off x="8414348" y="4382154"/>
            <a:ext cx="718974" cy="498764"/>
          </a:xfrm>
          <a:prstGeom prst="rect">
            <a:avLst/>
          </a:prstGeom>
          <a:gradFill flip="none" rotWithShape="1">
            <a:gsLst>
              <a:gs pos="0">
                <a:srgbClr val="FF0000">
                  <a:tint val="66000"/>
                  <a:satMod val="160000"/>
                  <a:lumMod val="28000"/>
                  <a:lumOff val="72000"/>
                </a:srgbClr>
              </a:gs>
              <a:gs pos="51000">
                <a:srgbClr val="FF0000">
                  <a:tint val="44500"/>
                  <a:satMod val="160000"/>
                  <a:alpha val="0"/>
                </a:srgbClr>
              </a:gs>
              <a:gs pos="100000">
                <a:srgbClr val="FF0000">
                  <a:tint val="23500"/>
                  <a:satMod val="160000"/>
                </a:srgbClr>
              </a:gs>
            </a:gsLst>
            <a:lin ang="18900000" scaled="1"/>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6" name="Straight Connector 15">
            <a:extLst>
              <a:ext uri="{FF2B5EF4-FFF2-40B4-BE49-F238E27FC236}">
                <a16:creationId xmlns:a16="http://schemas.microsoft.com/office/drawing/2014/main" id="{69E628CD-BD0A-EB4B-AB92-6E4391F719C3}"/>
              </a:ext>
            </a:extLst>
          </p:cNvPr>
          <p:cNvCxnSpPr/>
          <p:nvPr/>
        </p:nvCxnSpPr>
        <p:spPr>
          <a:xfrm>
            <a:off x="669195" y="3343276"/>
            <a:ext cx="8160480"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17" name="Rectangle 16">
            <a:extLst>
              <a:ext uri="{FF2B5EF4-FFF2-40B4-BE49-F238E27FC236}">
                <a16:creationId xmlns:a16="http://schemas.microsoft.com/office/drawing/2014/main" id="{10DA5AB3-C5ED-BD40-9903-1B0E8E9EC306}"/>
              </a:ext>
            </a:extLst>
          </p:cNvPr>
          <p:cNvSpPr/>
          <p:nvPr/>
        </p:nvSpPr>
        <p:spPr>
          <a:xfrm>
            <a:off x="37470" y="1615825"/>
            <a:ext cx="7792080" cy="527302"/>
          </a:xfrm>
          <a:prstGeom prst="rect">
            <a:avLst/>
          </a:prstGeom>
          <a:blipFill dpi="0" rotWithShape="1">
            <a:blip r:embed="rId3">
              <a:alphaModFix amt="25000"/>
            </a:blip>
            <a:srcRect/>
            <a:tile tx="0" ty="0" sx="100000" sy="100000" flip="none" algn="tl"/>
          </a:blip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52163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2" grpId="0" animBg="1"/>
      <p:bldP spid="13" grpId="0" animBg="1"/>
      <p:bldP spid="15" grpId="0" animBg="1"/>
      <p:bldP spid="17"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3"/>
          </p:nvPr>
        </p:nvSpPr>
        <p:spPr/>
        <p:txBody>
          <a:bodyPr/>
          <a:lstStyle/>
          <a:p>
            <a:pPr fontAlgn="ctr"/>
            <a:r>
              <a:rPr lang="en-GB" sz="3200" dirty="0"/>
              <a:t>Convert (00111001) to decimal number.</a:t>
            </a:r>
          </a:p>
          <a:p>
            <a:endParaRPr lang="en-GB" dirty="0"/>
          </a:p>
        </p:txBody>
      </p:sp>
      <p:sp>
        <p:nvSpPr>
          <p:cNvPr id="7" name="Text Placeholder 6"/>
          <p:cNvSpPr>
            <a:spLocks noGrp="1"/>
          </p:cNvSpPr>
          <p:nvPr>
            <p:ph type="body" sz="quarter" idx="14"/>
          </p:nvPr>
        </p:nvSpPr>
        <p:spPr/>
        <p:txBody>
          <a:bodyPr/>
          <a:lstStyle/>
          <a:p>
            <a:r>
              <a:rPr lang="en-GB" dirty="0"/>
              <a:t>What is:</a:t>
            </a:r>
          </a:p>
          <a:p>
            <a:endParaRPr lang="en-GB" dirty="0"/>
          </a:p>
        </p:txBody>
      </p:sp>
      <p:graphicFrame>
        <p:nvGraphicFramePr>
          <p:cNvPr id="8" name="Table 7"/>
          <p:cNvGraphicFramePr>
            <a:graphicFrameLocks noGrp="1"/>
          </p:cNvGraphicFramePr>
          <p:nvPr/>
        </p:nvGraphicFramePr>
        <p:xfrm>
          <a:off x="850900" y="2383636"/>
          <a:ext cx="7883674" cy="1524000"/>
        </p:xfrm>
        <a:graphic>
          <a:graphicData uri="http://schemas.openxmlformats.org/drawingml/2006/table">
            <a:tbl>
              <a:tblPr firstRow="1" bandRow="1">
                <a:tableStyleId>{5C22544A-7EE6-4342-B048-85BDC9FD1C3A}</a:tableStyleId>
              </a:tblPr>
              <a:tblGrid>
                <a:gridCol w="1171892">
                  <a:extLst>
                    <a:ext uri="{9D8B030D-6E8A-4147-A177-3AD203B41FA5}">
                      <a16:colId xmlns:a16="http://schemas.microsoft.com/office/drawing/2014/main" val="20000"/>
                    </a:ext>
                  </a:extLst>
                </a:gridCol>
                <a:gridCol w="958826">
                  <a:extLst>
                    <a:ext uri="{9D8B030D-6E8A-4147-A177-3AD203B41FA5}">
                      <a16:colId xmlns:a16="http://schemas.microsoft.com/office/drawing/2014/main" val="20001"/>
                    </a:ext>
                  </a:extLst>
                </a:gridCol>
                <a:gridCol w="958826">
                  <a:extLst>
                    <a:ext uri="{9D8B030D-6E8A-4147-A177-3AD203B41FA5}">
                      <a16:colId xmlns:a16="http://schemas.microsoft.com/office/drawing/2014/main" val="20002"/>
                    </a:ext>
                  </a:extLst>
                </a:gridCol>
                <a:gridCol w="958826">
                  <a:extLst>
                    <a:ext uri="{9D8B030D-6E8A-4147-A177-3AD203B41FA5}">
                      <a16:colId xmlns:a16="http://schemas.microsoft.com/office/drawing/2014/main" val="20003"/>
                    </a:ext>
                  </a:extLst>
                </a:gridCol>
                <a:gridCol w="958826">
                  <a:extLst>
                    <a:ext uri="{9D8B030D-6E8A-4147-A177-3AD203B41FA5}">
                      <a16:colId xmlns:a16="http://schemas.microsoft.com/office/drawing/2014/main" val="20004"/>
                    </a:ext>
                  </a:extLst>
                </a:gridCol>
                <a:gridCol w="958826">
                  <a:extLst>
                    <a:ext uri="{9D8B030D-6E8A-4147-A177-3AD203B41FA5}">
                      <a16:colId xmlns:a16="http://schemas.microsoft.com/office/drawing/2014/main" val="20005"/>
                    </a:ext>
                  </a:extLst>
                </a:gridCol>
                <a:gridCol w="958826">
                  <a:extLst>
                    <a:ext uri="{9D8B030D-6E8A-4147-A177-3AD203B41FA5}">
                      <a16:colId xmlns:a16="http://schemas.microsoft.com/office/drawing/2014/main" val="20006"/>
                    </a:ext>
                  </a:extLst>
                </a:gridCol>
                <a:gridCol w="958826">
                  <a:extLst>
                    <a:ext uri="{9D8B030D-6E8A-4147-A177-3AD203B41FA5}">
                      <a16:colId xmlns:a16="http://schemas.microsoft.com/office/drawing/2014/main" val="20007"/>
                    </a:ext>
                  </a:extLst>
                </a:gridCol>
              </a:tblGrid>
              <a:tr h="370840">
                <a:tc>
                  <a:txBody>
                    <a:bodyPr/>
                    <a:lstStyle/>
                    <a:p>
                      <a:pPr algn="ctr"/>
                      <a:r>
                        <a:rPr lang="en-GB" sz="4000" b="0" dirty="0">
                          <a:solidFill>
                            <a:schemeClr val="bg1">
                              <a:lumMod val="85000"/>
                            </a:schemeClr>
                          </a:solidFill>
                          <a:latin typeface="Arial" panose="020B0604020202020204" pitchFamily="34" charset="0"/>
                          <a:cs typeface="Arial" panose="020B0604020202020204" pitchFamily="34" charset="0"/>
                        </a:rPr>
                        <a:t>128</a:t>
                      </a:r>
                    </a:p>
                  </a:txBody>
                  <a:tcPr anchor="ctr">
                    <a:noFill/>
                  </a:tcPr>
                </a:tc>
                <a:tc>
                  <a:txBody>
                    <a:bodyPr/>
                    <a:lstStyle/>
                    <a:p>
                      <a:pPr algn="ctr"/>
                      <a:r>
                        <a:rPr lang="en-GB" sz="4000" b="0" dirty="0">
                          <a:solidFill>
                            <a:schemeClr val="bg1">
                              <a:lumMod val="85000"/>
                            </a:schemeClr>
                          </a:solidFill>
                          <a:latin typeface="Arial" panose="020B0604020202020204" pitchFamily="34" charset="0"/>
                          <a:cs typeface="Arial" panose="020B0604020202020204" pitchFamily="34" charset="0"/>
                        </a:rPr>
                        <a:t>64</a:t>
                      </a:r>
                    </a:p>
                  </a:txBody>
                  <a:tcPr anchor="ctr">
                    <a:noFill/>
                  </a:tcPr>
                </a:tc>
                <a:tc>
                  <a:txBody>
                    <a:bodyPr/>
                    <a:lstStyle/>
                    <a:p>
                      <a:pPr algn="ctr"/>
                      <a:r>
                        <a:rPr lang="en-GB" sz="4000" b="0" dirty="0">
                          <a:solidFill>
                            <a:schemeClr val="bg1">
                              <a:lumMod val="85000"/>
                            </a:schemeClr>
                          </a:solidFill>
                          <a:latin typeface="Arial" panose="020B0604020202020204" pitchFamily="34" charset="0"/>
                          <a:cs typeface="Arial" panose="020B0604020202020204" pitchFamily="34" charset="0"/>
                        </a:rPr>
                        <a:t>32</a:t>
                      </a:r>
                    </a:p>
                  </a:txBody>
                  <a:tcPr anchor="ctr">
                    <a:noFill/>
                  </a:tcPr>
                </a:tc>
                <a:tc>
                  <a:txBody>
                    <a:bodyPr/>
                    <a:lstStyle/>
                    <a:p>
                      <a:pPr algn="ctr"/>
                      <a:r>
                        <a:rPr lang="en-GB" sz="4000" b="0" dirty="0">
                          <a:solidFill>
                            <a:schemeClr val="bg1">
                              <a:lumMod val="85000"/>
                            </a:schemeClr>
                          </a:solidFill>
                          <a:latin typeface="Arial" panose="020B0604020202020204" pitchFamily="34" charset="0"/>
                          <a:cs typeface="Arial" panose="020B0604020202020204" pitchFamily="34" charset="0"/>
                        </a:rPr>
                        <a:t>16</a:t>
                      </a:r>
                    </a:p>
                  </a:txBody>
                  <a:tcPr anchor="ctr">
                    <a:noFill/>
                  </a:tcPr>
                </a:tc>
                <a:tc>
                  <a:txBody>
                    <a:bodyPr/>
                    <a:lstStyle/>
                    <a:p>
                      <a:pPr algn="ctr"/>
                      <a:r>
                        <a:rPr lang="en-GB" sz="4000" b="0" dirty="0">
                          <a:solidFill>
                            <a:schemeClr val="bg1">
                              <a:lumMod val="85000"/>
                            </a:schemeClr>
                          </a:solidFill>
                          <a:latin typeface="Arial" panose="020B0604020202020204" pitchFamily="34" charset="0"/>
                          <a:cs typeface="Arial" panose="020B0604020202020204" pitchFamily="34" charset="0"/>
                        </a:rPr>
                        <a:t>8</a:t>
                      </a:r>
                    </a:p>
                  </a:txBody>
                  <a:tcPr anchor="ctr">
                    <a:noFill/>
                  </a:tcPr>
                </a:tc>
                <a:tc>
                  <a:txBody>
                    <a:bodyPr/>
                    <a:lstStyle/>
                    <a:p>
                      <a:pPr algn="ctr"/>
                      <a:r>
                        <a:rPr lang="en-GB" sz="4000" b="0" dirty="0">
                          <a:solidFill>
                            <a:schemeClr val="bg1">
                              <a:lumMod val="85000"/>
                            </a:schemeClr>
                          </a:solidFill>
                          <a:latin typeface="Arial" panose="020B0604020202020204" pitchFamily="34" charset="0"/>
                          <a:cs typeface="Arial" panose="020B0604020202020204" pitchFamily="34" charset="0"/>
                        </a:rPr>
                        <a:t>4</a:t>
                      </a:r>
                    </a:p>
                  </a:txBody>
                  <a:tcPr anchor="ctr">
                    <a:noFill/>
                  </a:tcPr>
                </a:tc>
                <a:tc>
                  <a:txBody>
                    <a:bodyPr/>
                    <a:lstStyle/>
                    <a:p>
                      <a:pPr algn="ctr"/>
                      <a:r>
                        <a:rPr lang="en-GB" sz="4000" b="0" dirty="0">
                          <a:solidFill>
                            <a:schemeClr val="bg1">
                              <a:lumMod val="85000"/>
                            </a:schemeClr>
                          </a:solidFill>
                          <a:latin typeface="Arial" panose="020B0604020202020204" pitchFamily="34" charset="0"/>
                          <a:cs typeface="Arial" panose="020B0604020202020204" pitchFamily="34" charset="0"/>
                        </a:rPr>
                        <a:t>2</a:t>
                      </a:r>
                    </a:p>
                  </a:txBody>
                  <a:tcPr anchor="ctr">
                    <a:noFill/>
                  </a:tcPr>
                </a:tc>
                <a:tc>
                  <a:txBody>
                    <a:bodyPr/>
                    <a:lstStyle/>
                    <a:p>
                      <a:pPr algn="ctr"/>
                      <a:r>
                        <a:rPr lang="en-GB" sz="4000" b="0" dirty="0">
                          <a:solidFill>
                            <a:schemeClr val="bg1">
                              <a:lumMod val="85000"/>
                            </a:schemeClr>
                          </a:solidFill>
                          <a:latin typeface="Arial" panose="020B0604020202020204" pitchFamily="34" charset="0"/>
                          <a:cs typeface="Arial" panose="020B0604020202020204" pitchFamily="34" charset="0"/>
                        </a:rPr>
                        <a:t>1</a:t>
                      </a:r>
                    </a:p>
                  </a:txBody>
                  <a:tcPr anchor="ctr">
                    <a:noFill/>
                  </a:tcPr>
                </a:tc>
                <a:extLst>
                  <a:ext uri="{0D108BD9-81ED-4DB2-BD59-A6C34878D82A}">
                    <a16:rowId xmlns:a16="http://schemas.microsoft.com/office/drawing/2014/main" val="10000"/>
                  </a:ext>
                </a:extLst>
              </a:tr>
              <a:tr h="370840">
                <a:tc>
                  <a:txBody>
                    <a:bodyPr/>
                    <a:lstStyle/>
                    <a:p>
                      <a:pPr marL="0" algn="ctr" defTabSz="457200" rtl="0" eaLnBrk="1" latinLnBrk="0" hangingPunct="1"/>
                      <a:r>
                        <a:rPr lang="en-GB" sz="4800" b="1" kern="1200" dirty="0">
                          <a:solidFill>
                            <a:srgbClr val="0BD9AA"/>
                          </a:solidFill>
                          <a:latin typeface="Arial" panose="020B0604020202020204" pitchFamily="34" charset="0"/>
                          <a:ea typeface="+mn-ea"/>
                          <a:cs typeface="Arial" panose="020B0604020202020204" pitchFamily="34" charset="0"/>
                        </a:rPr>
                        <a:t>0</a:t>
                      </a:r>
                    </a:p>
                  </a:txBody>
                  <a:tcPr anchor="ctr">
                    <a:noFill/>
                  </a:tcPr>
                </a:tc>
                <a:tc>
                  <a:txBody>
                    <a:bodyPr/>
                    <a:lstStyle/>
                    <a:p>
                      <a:pPr marL="0" algn="ctr" defTabSz="457200" rtl="0" eaLnBrk="1" latinLnBrk="0" hangingPunct="1"/>
                      <a:r>
                        <a:rPr lang="en-GB" sz="4800" b="1" kern="1200" dirty="0">
                          <a:solidFill>
                            <a:srgbClr val="0BD9AA"/>
                          </a:solidFill>
                          <a:latin typeface="Arial" panose="020B0604020202020204" pitchFamily="34" charset="0"/>
                          <a:ea typeface="+mn-ea"/>
                          <a:cs typeface="Arial" panose="020B0604020202020204" pitchFamily="34" charset="0"/>
                        </a:rPr>
                        <a:t>0</a:t>
                      </a:r>
                    </a:p>
                  </a:txBody>
                  <a:tcPr anchor="ctr">
                    <a:noFill/>
                  </a:tcPr>
                </a:tc>
                <a:tc>
                  <a:txBody>
                    <a:bodyPr/>
                    <a:lstStyle/>
                    <a:p>
                      <a:pPr marL="0" algn="ctr" defTabSz="457200" rtl="0" eaLnBrk="1" latinLnBrk="0" hangingPunct="1"/>
                      <a:r>
                        <a:rPr lang="en-GB" sz="4800" b="1" kern="1200" dirty="0">
                          <a:solidFill>
                            <a:srgbClr val="0BD9AA"/>
                          </a:solidFill>
                          <a:latin typeface="Arial" panose="020B0604020202020204" pitchFamily="34" charset="0"/>
                          <a:ea typeface="+mn-ea"/>
                          <a:cs typeface="Arial" panose="020B0604020202020204" pitchFamily="34" charset="0"/>
                        </a:rPr>
                        <a:t>1</a:t>
                      </a:r>
                    </a:p>
                  </a:txBody>
                  <a:tcPr anchor="ctr">
                    <a:noFill/>
                  </a:tcPr>
                </a:tc>
                <a:tc>
                  <a:txBody>
                    <a:bodyPr/>
                    <a:lstStyle/>
                    <a:p>
                      <a:pPr marL="0" algn="ctr" defTabSz="457200" rtl="0" eaLnBrk="1" latinLnBrk="0" hangingPunct="1"/>
                      <a:r>
                        <a:rPr lang="en-GB" sz="4800" b="1" kern="1200" dirty="0">
                          <a:solidFill>
                            <a:srgbClr val="0BD9AA"/>
                          </a:solidFill>
                          <a:latin typeface="Arial" panose="020B0604020202020204" pitchFamily="34" charset="0"/>
                          <a:ea typeface="+mn-ea"/>
                          <a:cs typeface="Arial" panose="020B0604020202020204" pitchFamily="34" charset="0"/>
                        </a:rPr>
                        <a:t>1</a:t>
                      </a:r>
                    </a:p>
                  </a:txBody>
                  <a:tcPr anchor="ctr">
                    <a:noFill/>
                  </a:tcPr>
                </a:tc>
                <a:tc>
                  <a:txBody>
                    <a:bodyPr/>
                    <a:lstStyle/>
                    <a:p>
                      <a:pPr marL="0" algn="ctr" defTabSz="457200" rtl="0" eaLnBrk="1" latinLnBrk="0" hangingPunct="1"/>
                      <a:r>
                        <a:rPr lang="en-GB" sz="4800" b="1" kern="1200" dirty="0">
                          <a:solidFill>
                            <a:srgbClr val="0BD9AA"/>
                          </a:solidFill>
                          <a:latin typeface="Arial" panose="020B0604020202020204" pitchFamily="34" charset="0"/>
                          <a:ea typeface="+mn-ea"/>
                          <a:cs typeface="Arial" panose="020B0604020202020204" pitchFamily="34" charset="0"/>
                        </a:rPr>
                        <a:t>1</a:t>
                      </a:r>
                    </a:p>
                  </a:txBody>
                  <a:tcPr anchor="ctr">
                    <a:noFill/>
                  </a:tcPr>
                </a:tc>
                <a:tc>
                  <a:txBody>
                    <a:bodyPr/>
                    <a:lstStyle/>
                    <a:p>
                      <a:pPr marL="0" algn="ctr" defTabSz="457200" rtl="0" eaLnBrk="1" latinLnBrk="0" hangingPunct="1"/>
                      <a:r>
                        <a:rPr lang="en-GB" sz="4800" b="1" kern="1200" dirty="0">
                          <a:solidFill>
                            <a:srgbClr val="0BD9AA"/>
                          </a:solidFill>
                          <a:latin typeface="Arial" panose="020B0604020202020204" pitchFamily="34" charset="0"/>
                          <a:ea typeface="+mn-ea"/>
                          <a:cs typeface="Arial" panose="020B0604020202020204" pitchFamily="34" charset="0"/>
                        </a:rPr>
                        <a:t>0</a:t>
                      </a:r>
                    </a:p>
                  </a:txBody>
                  <a:tcPr anchor="ctr">
                    <a:noFill/>
                  </a:tcPr>
                </a:tc>
                <a:tc>
                  <a:txBody>
                    <a:bodyPr/>
                    <a:lstStyle/>
                    <a:p>
                      <a:pPr marL="0" algn="ctr" defTabSz="457200" rtl="0" eaLnBrk="1" latinLnBrk="0" hangingPunct="1"/>
                      <a:r>
                        <a:rPr lang="en-GB" sz="4800" b="1" kern="1200" dirty="0">
                          <a:solidFill>
                            <a:srgbClr val="0BD9AA"/>
                          </a:solidFill>
                          <a:latin typeface="Arial" panose="020B0604020202020204" pitchFamily="34" charset="0"/>
                          <a:ea typeface="+mn-ea"/>
                          <a:cs typeface="Arial" panose="020B0604020202020204" pitchFamily="34" charset="0"/>
                        </a:rPr>
                        <a:t>0</a:t>
                      </a:r>
                    </a:p>
                  </a:txBody>
                  <a:tcPr anchor="ctr">
                    <a:noFill/>
                  </a:tcPr>
                </a:tc>
                <a:tc>
                  <a:txBody>
                    <a:bodyPr/>
                    <a:lstStyle/>
                    <a:p>
                      <a:pPr marL="0" algn="ctr" defTabSz="457200" rtl="0" eaLnBrk="1" latinLnBrk="0" hangingPunct="1"/>
                      <a:r>
                        <a:rPr lang="en-GB" sz="4800" b="1" kern="1200" dirty="0">
                          <a:solidFill>
                            <a:srgbClr val="0BD9AA"/>
                          </a:solidFill>
                          <a:latin typeface="Arial" panose="020B0604020202020204" pitchFamily="34" charset="0"/>
                          <a:ea typeface="+mn-ea"/>
                          <a:cs typeface="Arial" panose="020B0604020202020204" pitchFamily="34" charset="0"/>
                        </a:rPr>
                        <a:t>1</a:t>
                      </a:r>
                    </a:p>
                  </a:txBody>
                  <a:tcPr anchor="ctr">
                    <a:no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36415964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3"/>
          </p:nvPr>
        </p:nvSpPr>
        <p:spPr/>
        <p:txBody>
          <a:bodyPr/>
          <a:lstStyle/>
          <a:p>
            <a:r>
              <a:rPr lang="en-GB" dirty="0"/>
              <a:t>Worksheet 1</a:t>
            </a:r>
          </a:p>
        </p:txBody>
      </p:sp>
      <p:sp>
        <p:nvSpPr>
          <p:cNvPr id="2" name="Text Placeholder 1"/>
          <p:cNvSpPr>
            <a:spLocks noGrp="1"/>
          </p:cNvSpPr>
          <p:nvPr>
            <p:ph type="body" sz="quarter" idx="14"/>
          </p:nvPr>
        </p:nvSpPr>
        <p:spPr/>
        <p:txBody>
          <a:bodyPr/>
          <a:lstStyle/>
          <a:p>
            <a:r>
              <a:rPr lang="en-GB" dirty="0"/>
              <a:t>Complete </a:t>
            </a:r>
            <a:r>
              <a:rPr lang="en-GB" b="1" dirty="0"/>
              <a:t>Task 2</a:t>
            </a:r>
          </a:p>
        </p:txBody>
      </p:sp>
    </p:spTree>
    <p:extLst>
      <p:ext uri="{BB962C8B-B14F-4D97-AF65-F5344CB8AC3E}">
        <p14:creationId xmlns:p14="http://schemas.microsoft.com/office/powerpoint/2010/main" val="9785675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3"/>
          </p:nvPr>
        </p:nvSpPr>
        <p:spPr/>
        <p:txBody>
          <a:bodyPr/>
          <a:lstStyle/>
          <a:p>
            <a:r>
              <a:rPr lang="en-GB" dirty="0"/>
              <a:t>Objectives</a:t>
            </a:r>
          </a:p>
        </p:txBody>
      </p:sp>
      <p:sp>
        <p:nvSpPr>
          <p:cNvPr id="4" name="Text Placeholder 3"/>
          <p:cNvSpPr>
            <a:spLocks noGrp="1"/>
          </p:cNvSpPr>
          <p:nvPr>
            <p:ph type="body" sz="quarter" idx="14"/>
          </p:nvPr>
        </p:nvSpPr>
        <p:spPr/>
        <p:txBody>
          <a:bodyPr/>
          <a:lstStyle/>
          <a:p>
            <a:r>
              <a:rPr lang="en-GB" sz="2400" dirty="0"/>
              <a:t>Define the terms bit, nibble, byte, kilobyte, megabyte, gigabyte, terabyte</a:t>
            </a:r>
          </a:p>
          <a:p>
            <a:r>
              <a:rPr lang="en-GB" sz="2400" dirty="0"/>
              <a:t>Understand that data needs to be converted into a binary format to be processed by a computer</a:t>
            </a:r>
          </a:p>
          <a:p>
            <a:r>
              <a:rPr lang="en-GB" sz="2400" dirty="0"/>
              <a:t>Convert positive denary whole numbers into 8-bit or</a:t>
            </a:r>
            <a:br>
              <a:rPr lang="en-GB" sz="2400" dirty="0"/>
            </a:br>
            <a:r>
              <a:rPr lang="en-GB" sz="2400" dirty="0"/>
              <a:t>16-bit binary numbers and vice versa</a:t>
            </a:r>
          </a:p>
          <a:p>
            <a:pPr lvl="0"/>
            <a:r>
              <a:rPr lang="en-GB" dirty="0"/>
              <a:t>explain the use of binary codes in computer registers</a:t>
            </a:r>
          </a:p>
        </p:txBody>
      </p:sp>
    </p:spTree>
    <p:extLst>
      <p:ext uri="{BB962C8B-B14F-4D97-AF65-F5344CB8AC3E}">
        <p14:creationId xmlns:p14="http://schemas.microsoft.com/office/powerpoint/2010/main" val="24345344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7AE2461-3BE2-5E4F-AD67-1BE01AB88F42}"/>
              </a:ext>
            </a:extLst>
          </p:cNvPr>
          <p:cNvPicPr>
            <a:picLocks noChangeAspect="1"/>
          </p:cNvPicPr>
          <p:nvPr/>
        </p:nvPicPr>
        <p:blipFill>
          <a:blip r:embed="rId3"/>
          <a:stretch>
            <a:fillRect/>
          </a:stretch>
        </p:blipFill>
        <p:spPr>
          <a:xfrm>
            <a:off x="253388" y="693500"/>
            <a:ext cx="8372819" cy="5554328"/>
          </a:xfrm>
          <a:prstGeom prst="rect">
            <a:avLst/>
          </a:prstGeom>
        </p:spPr>
      </p:pic>
      <p:sp>
        <p:nvSpPr>
          <p:cNvPr id="2" name="Down Arrow 1">
            <a:extLst>
              <a:ext uri="{FF2B5EF4-FFF2-40B4-BE49-F238E27FC236}">
                <a16:creationId xmlns:a16="http://schemas.microsoft.com/office/drawing/2014/main" id="{E4372B3F-115F-0045-9832-303B491987D4}"/>
              </a:ext>
            </a:extLst>
          </p:cNvPr>
          <p:cNvSpPr/>
          <p:nvPr/>
        </p:nvSpPr>
        <p:spPr>
          <a:xfrm flipV="1">
            <a:off x="6715125" y="3900487"/>
            <a:ext cx="342900" cy="1828800"/>
          </a:xfrm>
          <a:prstGeom prst="down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Down Arrow 3">
            <a:extLst>
              <a:ext uri="{FF2B5EF4-FFF2-40B4-BE49-F238E27FC236}">
                <a16:creationId xmlns:a16="http://schemas.microsoft.com/office/drawing/2014/main" id="{BE26036E-3E2C-A14B-A8C1-6DDD7B36AD48}"/>
              </a:ext>
            </a:extLst>
          </p:cNvPr>
          <p:cNvSpPr/>
          <p:nvPr/>
        </p:nvSpPr>
        <p:spPr>
          <a:xfrm rot="5400000" flipV="1">
            <a:off x="7649496" y="5898645"/>
            <a:ext cx="229799" cy="698366"/>
          </a:xfrm>
          <a:prstGeom prst="down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354600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3"/>
          </p:nvPr>
        </p:nvSpPr>
        <p:spPr/>
        <p:txBody>
          <a:bodyPr/>
          <a:lstStyle/>
          <a:p>
            <a:r>
              <a:rPr lang="en-GB" dirty="0"/>
              <a:t>Worksheet 1</a:t>
            </a:r>
          </a:p>
        </p:txBody>
      </p:sp>
      <p:sp>
        <p:nvSpPr>
          <p:cNvPr id="2" name="Text Placeholder 1"/>
          <p:cNvSpPr>
            <a:spLocks noGrp="1"/>
          </p:cNvSpPr>
          <p:nvPr>
            <p:ph type="body" sz="quarter" idx="14"/>
          </p:nvPr>
        </p:nvSpPr>
        <p:spPr/>
        <p:txBody>
          <a:bodyPr/>
          <a:lstStyle/>
          <a:p>
            <a:r>
              <a:rPr lang="en-GB" dirty="0"/>
              <a:t>Now complete </a:t>
            </a:r>
            <a:r>
              <a:rPr lang="en-GB" b="1" dirty="0"/>
              <a:t>Task 3 and 4</a:t>
            </a:r>
            <a:endParaRPr lang="en-GB" b="1" dirty="0">
              <a:solidFill>
                <a:srgbClr val="FF0000"/>
              </a:solidFill>
            </a:endParaRPr>
          </a:p>
        </p:txBody>
      </p:sp>
    </p:spTree>
    <p:extLst>
      <p:ext uri="{BB962C8B-B14F-4D97-AF65-F5344CB8AC3E}">
        <p14:creationId xmlns:p14="http://schemas.microsoft.com/office/powerpoint/2010/main" val="15688054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GB" dirty="0"/>
              <a:t>Representing large integers</a:t>
            </a:r>
          </a:p>
        </p:txBody>
      </p:sp>
      <p:sp>
        <p:nvSpPr>
          <p:cNvPr id="3" name="Text Placeholder 2"/>
          <p:cNvSpPr>
            <a:spLocks noGrp="1"/>
          </p:cNvSpPr>
          <p:nvPr>
            <p:ph type="body" sz="quarter" idx="14"/>
          </p:nvPr>
        </p:nvSpPr>
        <p:spPr>
          <a:xfrm>
            <a:off x="724280" y="1704179"/>
            <a:ext cx="7797230" cy="4391821"/>
          </a:xfrm>
        </p:spPr>
        <p:txBody>
          <a:bodyPr/>
          <a:lstStyle/>
          <a:p>
            <a:r>
              <a:rPr lang="en-GB" dirty="0"/>
              <a:t>You have seen how to represent the numbers 0-255 in binary, in a single byte (8 bits)</a:t>
            </a:r>
          </a:p>
          <a:p>
            <a:pPr marL="0" indent="0">
              <a:buNone/>
            </a:pPr>
            <a:r>
              <a:rPr lang="en-GB" dirty="0"/>
              <a:t>		</a:t>
            </a:r>
            <a:r>
              <a:rPr lang="en-GB" sz="4000" dirty="0">
                <a:solidFill>
                  <a:srgbClr val="0BD9AA"/>
                </a:solidFill>
                <a:latin typeface="Arial" panose="020B0604020202020204" pitchFamily="34" charset="0"/>
                <a:ea typeface="Cambria Math" panose="02040503050406030204" pitchFamily="18" charset="0"/>
                <a:cs typeface="Arial" panose="020B0604020202020204" pitchFamily="34" charset="0"/>
              </a:rPr>
              <a:t>255 =  2</a:t>
            </a:r>
            <a:r>
              <a:rPr lang="en-GB" sz="4000" baseline="30000" dirty="0">
                <a:solidFill>
                  <a:srgbClr val="0BD9AA"/>
                </a:solidFill>
                <a:latin typeface="Arial" panose="020B0604020202020204" pitchFamily="34" charset="0"/>
                <a:ea typeface="Cambria Math" panose="02040503050406030204" pitchFamily="18" charset="0"/>
                <a:cs typeface="Arial" panose="020B0604020202020204" pitchFamily="34" charset="0"/>
              </a:rPr>
              <a:t>8</a:t>
            </a:r>
            <a:r>
              <a:rPr lang="en-GB" sz="4000" dirty="0">
                <a:solidFill>
                  <a:srgbClr val="0BD9AA"/>
                </a:solidFill>
                <a:latin typeface="Arial" panose="020B0604020202020204" pitchFamily="34" charset="0"/>
                <a:ea typeface="Cambria Math" panose="02040503050406030204" pitchFamily="18" charset="0"/>
                <a:cs typeface="Arial" panose="020B0604020202020204" pitchFamily="34" charset="0"/>
              </a:rPr>
              <a:t> – 1</a:t>
            </a:r>
          </a:p>
          <a:p>
            <a:r>
              <a:rPr lang="en-GB" dirty="0"/>
              <a:t>What is the largest number that can be held in 16 bits? </a:t>
            </a:r>
          </a:p>
          <a:p>
            <a:endParaRPr lang="en-GB" dirty="0"/>
          </a:p>
          <a:p>
            <a:endParaRPr lang="en-GB" dirty="0"/>
          </a:p>
        </p:txBody>
      </p:sp>
      <p:sp>
        <p:nvSpPr>
          <p:cNvPr id="4" name="Rectangle 3">
            <a:extLst>
              <a:ext uri="{FF2B5EF4-FFF2-40B4-BE49-F238E27FC236}">
                <a16:creationId xmlns:a16="http://schemas.microsoft.com/office/drawing/2014/main" id="{8384C1FC-BED6-C74C-A259-1321F4655E45}"/>
              </a:ext>
            </a:extLst>
          </p:cNvPr>
          <p:cNvSpPr/>
          <p:nvPr/>
        </p:nvSpPr>
        <p:spPr>
          <a:xfrm>
            <a:off x="1755281" y="3772972"/>
            <a:ext cx="1285929" cy="523220"/>
          </a:xfrm>
          <a:prstGeom prst="rect">
            <a:avLst/>
          </a:prstGeom>
        </p:spPr>
        <p:txBody>
          <a:bodyPr wrap="none">
            <a:spAutoFit/>
          </a:bodyPr>
          <a:lstStyle/>
          <a:p>
            <a:r>
              <a:rPr lang="en-US" sz="2800" b="1" dirty="0">
                <a:solidFill>
                  <a:srgbClr val="FF0000"/>
                </a:solidFill>
                <a:latin typeface="Arial" panose="020B0604020202020204" pitchFamily="34" charset="0"/>
              </a:rPr>
              <a:t>65,536</a:t>
            </a:r>
            <a:endParaRPr lang="en-US" sz="2800" b="1" dirty="0">
              <a:solidFill>
                <a:srgbClr val="FF0000"/>
              </a:solidFill>
            </a:endParaRPr>
          </a:p>
        </p:txBody>
      </p:sp>
    </p:spTree>
    <p:extLst>
      <p:ext uri="{BB962C8B-B14F-4D97-AF65-F5344CB8AC3E}">
        <p14:creationId xmlns:p14="http://schemas.microsoft.com/office/powerpoint/2010/main" val="124004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GB" dirty="0"/>
              <a:t>Representing large integers</a:t>
            </a:r>
          </a:p>
        </p:txBody>
      </p:sp>
      <p:sp>
        <p:nvSpPr>
          <p:cNvPr id="3" name="Text Placeholder 2"/>
          <p:cNvSpPr>
            <a:spLocks noGrp="1"/>
          </p:cNvSpPr>
          <p:nvPr>
            <p:ph type="body" sz="quarter" idx="14"/>
          </p:nvPr>
        </p:nvSpPr>
        <p:spPr>
          <a:xfrm>
            <a:off x="724280" y="1704179"/>
            <a:ext cx="7797230" cy="4391821"/>
          </a:xfrm>
        </p:spPr>
        <p:txBody>
          <a:bodyPr/>
          <a:lstStyle/>
          <a:p>
            <a:r>
              <a:rPr lang="en-GB" dirty="0"/>
              <a:t>Computers used to use 2 bytes to represent an integer</a:t>
            </a:r>
          </a:p>
          <a:p>
            <a:r>
              <a:rPr lang="en-GB" dirty="0"/>
              <a:t>Nowadays, they mostly use 4 or more bytes</a:t>
            </a:r>
          </a:p>
          <a:p>
            <a:r>
              <a:rPr lang="en-GB" dirty="0"/>
              <a:t>What is the largest integer that can be represented</a:t>
            </a:r>
          </a:p>
          <a:p>
            <a:pPr lvl="1"/>
            <a:r>
              <a:rPr lang="en-GB" dirty="0"/>
              <a:t>in 2 bytes? </a:t>
            </a:r>
          </a:p>
          <a:p>
            <a:pPr lvl="1"/>
            <a:r>
              <a:rPr lang="en-GB" dirty="0"/>
              <a:t>in 4 bytes? </a:t>
            </a:r>
          </a:p>
          <a:p>
            <a:r>
              <a:rPr lang="en-GB" dirty="0"/>
              <a:t>(Answers in the format </a:t>
            </a:r>
            <a:r>
              <a:rPr lang="en-GB" dirty="0">
                <a:solidFill>
                  <a:srgbClr val="FF0000"/>
                </a:solidFill>
                <a:latin typeface="Arial" panose="020B0604020202020204" pitchFamily="34" charset="0"/>
                <a:ea typeface="Cambria Math" panose="02040503050406030204" pitchFamily="18" charset="0"/>
                <a:cs typeface="Arial" panose="020B0604020202020204" pitchFamily="34" charset="0"/>
              </a:rPr>
              <a:t>2</a:t>
            </a:r>
            <a:r>
              <a:rPr lang="en-GB" baseline="30000" dirty="0">
                <a:solidFill>
                  <a:srgbClr val="FF0000"/>
                </a:solidFill>
                <a:latin typeface="Arial" panose="020B0604020202020204" pitchFamily="34" charset="0"/>
                <a:ea typeface="Cambria Math" panose="02040503050406030204" pitchFamily="18" charset="0"/>
                <a:cs typeface="Arial" panose="020B0604020202020204" pitchFamily="34" charset="0"/>
              </a:rPr>
              <a:t>n </a:t>
            </a:r>
            <a:r>
              <a:rPr lang="en-GB" dirty="0">
                <a:solidFill>
                  <a:srgbClr val="FF0000"/>
                </a:solidFill>
                <a:latin typeface="Arial" panose="020B0604020202020204" pitchFamily="34" charset="0"/>
                <a:ea typeface="Cambria Math" panose="02040503050406030204" pitchFamily="18" charset="0"/>
                <a:cs typeface="Arial" panose="020B0604020202020204" pitchFamily="34" charset="0"/>
              </a:rPr>
              <a:t>- 1 </a:t>
            </a:r>
            <a:r>
              <a:rPr lang="en-GB" dirty="0"/>
              <a:t>please!)</a:t>
            </a:r>
          </a:p>
          <a:p>
            <a:endParaRPr lang="en-GB" dirty="0"/>
          </a:p>
        </p:txBody>
      </p:sp>
    </p:spTree>
    <p:extLst>
      <p:ext uri="{BB962C8B-B14F-4D97-AF65-F5344CB8AC3E}">
        <p14:creationId xmlns:p14="http://schemas.microsoft.com/office/powerpoint/2010/main" val="25673760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GB" dirty="0"/>
              <a:t>Using 16 bits</a:t>
            </a:r>
          </a:p>
        </p:txBody>
      </p:sp>
      <p:sp>
        <p:nvSpPr>
          <p:cNvPr id="3" name="Text Placeholder 2"/>
          <p:cNvSpPr>
            <a:spLocks noGrp="1"/>
          </p:cNvSpPr>
          <p:nvPr>
            <p:ph type="body" sz="quarter" idx="14"/>
          </p:nvPr>
        </p:nvSpPr>
        <p:spPr/>
        <p:txBody>
          <a:bodyPr/>
          <a:lstStyle/>
          <a:p>
            <a:r>
              <a:rPr lang="en-GB" dirty="0"/>
              <a:t>The eight most significant bit place values:</a:t>
            </a:r>
          </a:p>
          <a:p>
            <a:endParaRPr lang="en-GB" dirty="0"/>
          </a:p>
          <a:p>
            <a:endParaRPr lang="en-GB" dirty="0"/>
          </a:p>
          <a:p>
            <a:endParaRPr lang="en-GB" dirty="0"/>
          </a:p>
          <a:p>
            <a:endParaRPr lang="en-GB" dirty="0"/>
          </a:p>
          <a:p>
            <a:r>
              <a:rPr lang="en-GB" dirty="0"/>
              <a:t>The technique for conversion is identical to that used with only eight bits</a:t>
            </a:r>
          </a:p>
        </p:txBody>
      </p:sp>
      <p:graphicFrame>
        <p:nvGraphicFramePr>
          <p:cNvPr id="4" name="Table 3"/>
          <p:cNvGraphicFramePr>
            <a:graphicFrameLocks noGrp="1"/>
          </p:cNvGraphicFramePr>
          <p:nvPr/>
        </p:nvGraphicFramePr>
        <p:xfrm>
          <a:off x="218272" y="2455238"/>
          <a:ext cx="8707455" cy="1706880"/>
        </p:xfrm>
        <a:graphic>
          <a:graphicData uri="http://schemas.openxmlformats.org/drawingml/2006/table">
            <a:tbl>
              <a:tblPr firstRow="1" bandRow="1">
                <a:tableStyleId>{5C22544A-7EE6-4342-B048-85BDC9FD1C3A}</a:tableStyleId>
              </a:tblPr>
              <a:tblGrid>
                <a:gridCol w="967495">
                  <a:extLst>
                    <a:ext uri="{9D8B030D-6E8A-4147-A177-3AD203B41FA5}">
                      <a16:colId xmlns:a16="http://schemas.microsoft.com/office/drawing/2014/main" val="20000"/>
                    </a:ext>
                  </a:extLst>
                </a:gridCol>
                <a:gridCol w="967495">
                  <a:extLst>
                    <a:ext uri="{9D8B030D-6E8A-4147-A177-3AD203B41FA5}">
                      <a16:colId xmlns:a16="http://schemas.microsoft.com/office/drawing/2014/main" val="20001"/>
                    </a:ext>
                  </a:extLst>
                </a:gridCol>
                <a:gridCol w="967495">
                  <a:extLst>
                    <a:ext uri="{9D8B030D-6E8A-4147-A177-3AD203B41FA5}">
                      <a16:colId xmlns:a16="http://schemas.microsoft.com/office/drawing/2014/main" val="20002"/>
                    </a:ext>
                  </a:extLst>
                </a:gridCol>
                <a:gridCol w="967495">
                  <a:extLst>
                    <a:ext uri="{9D8B030D-6E8A-4147-A177-3AD203B41FA5}">
                      <a16:colId xmlns:a16="http://schemas.microsoft.com/office/drawing/2014/main" val="20003"/>
                    </a:ext>
                  </a:extLst>
                </a:gridCol>
                <a:gridCol w="967495">
                  <a:extLst>
                    <a:ext uri="{9D8B030D-6E8A-4147-A177-3AD203B41FA5}">
                      <a16:colId xmlns:a16="http://schemas.microsoft.com/office/drawing/2014/main" val="20004"/>
                    </a:ext>
                  </a:extLst>
                </a:gridCol>
                <a:gridCol w="967495">
                  <a:extLst>
                    <a:ext uri="{9D8B030D-6E8A-4147-A177-3AD203B41FA5}">
                      <a16:colId xmlns:a16="http://schemas.microsoft.com/office/drawing/2014/main" val="20005"/>
                    </a:ext>
                  </a:extLst>
                </a:gridCol>
                <a:gridCol w="967495">
                  <a:extLst>
                    <a:ext uri="{9D8B030D-6E8A-4147-A177-3AD203B41FA5}">
                      <a16:colId xmlns:a16="http://schemas.microsoft.com/office/drawing/2014/main" val="20006"/>
                    </a:ext>
                  </a:extLst>
                </a:gridCol>
                <a:gridCol w="967495">
                  <a:extLst>
                    <a:ext uri="{9D8B030D-6E8A-4147-A177-3AD203B41FA5}">
                      <a16:colId xmlns:a16="http://schemas.microsoft.com/office/drawing/2014/main" val="20007"/>
                    </a:ext>
                  </a:extLst>
                </a:gridCol>
                <a:gridCol w="967495">
                  <a:extLst>
                    <a:ext uri="{9D8B030D-6E8A-4147-A177-3AD203B41FA5}">
                      <a16:colId xmlns:a16="http://schemas.microsoft.com/office/drawing/2014/main" val="20008"/>
                    </a:ext>
                  </a:extLst>
                </a:gridCol>
              </a:tblGrid>
              <a:tr h="344434">
                <a:tc>
                  <a:txBody>
                    <a:bodyPr/>
                    <a:lstStyle/>
                    <a:p>
                      <a:pPr algn="ctr"/>
                      <a:r>
                        <a:rPr lang="en-GB" sz="2000" b="0" dirty="0">
                          <a:solidFill>
                            <a:srgbClr val="FF0000"/>
                          </a:solidFill>
                          <a:latin typeface="Arial" panose="020B0604020202020204" pitchFamily="34" charset="0"/>
                          <a:cs typeface="Arial" panose="020B0604020202020204" pitchFamily="34" charset="0"/>
                        </a:rPr>
                        <a:t>32,768</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GB" sz="2000" b="0" dirty="0">
                          <a:solidFill>
                            <a:srgbClr val="FF0000"/>
                          </a:solidFill>
                          <a:latin typeface="Arial" panose="020B0604020202020204" pitchFamily="34" charset="0"/>
                          <a:cs typeface="Arial" panose="020B0604020202020204" pitchFamily="34" charset="0"/>
                        </a:rPr>
                        <a:t>16,384</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GB" sz="2000" b="0" dirty="0">
                          <a:solidFill>
                            <a:srgbClr val="FF0000"/>
                          </a:solidFill>
                          <a:latin typeface="Arial" panose="020B0604020202020204" pitchFamily="34" charset="0"/>
                          <a:cs typeface="Arial" panose="020B0604020202020204" pitchFamily="34" charset="0"/>
                        </a:rPr>
                        <a:t>8,192</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GB" sz="2000" b="0" dirty="0">
                          <a:solidFill>
                            <a:srgbClr val="FF0000"/>
                          </a:solidFill>
                          <a:latin typeface="Arial" panose="020B0604020202020204" pitchFamily="34" charset="0"/>
                          <a:cs typeface="Arial" panose="020B0604020202020204" pitchFamily="34" charset="0"/>
                        </a:rPr>
                        <a:t>4,096</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GB" sz="2000" b="0" dirty="0">
                          <a:solidFill>
                            <a:srgbClr val="FF0000"/>
                          </a:solidFill>
                          <a:latin typeface="Arial" panose="020B0604020202020204" pitchFamily="34" charset="0"/>
                          <a:cs typeface="Arial" panose="020B0604020202020204" pitchFamily="34" charset="0"/>
                        </a:rPr>
                        <a:t>2,048</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GB" sz="2000" b="0" dirty="0">
                          <a:solidFill>
                            <a:srgbClr val="FF0000"/>
                          </a:solidFill>
                          <a:latin typeface="Arial" panose="020B0604020202020204" pitchFamily="34" charset="0"/>
                          <a:cs typeface="Arial" panose="020B0604020202020204" pitchFamily="34" charset="0"/>
                        </a:rPr>
                        <a:t>1,024</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GB" sz="2000" b="0" dirty="0">
                          <a:solidFill>
                            <a:srgbClr val="FF0000"/>
                          </a:solidFill>
                          <a:latin typeface="Arial" panose="020B0604020202020204" pitchFamily="34" charset="0"/>
                          <a:cs typeface="Arial" panose="020B0604020202020204" pitchFamily="34" charset="0"/>
                        </a:rPr>
                        <a:t>512</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GB" sz="2000" b="0" dirty="0">
                          <a:solidFill>
                            <a:srgbClr val="FF0000"/>
                          </a:solidFill>
                          <a:latin typeface="Arial" panose="020B0604020202020204" pitchFamily="34" charset="0"/>
                          <a:cs typeface="Arial" panose="020B0604020202020204" pitchFamily="34" charset="0"/>
                        </a:rPr>
                        <a:t>256</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GB" sz="2000" b="0" dirty="0">
                          <a:solidFill>
                            <a:schemeClr val="bg1">
                              <a:lumMod val="65000"/>
                            </a:schemeClr>
                          </a:solidFill>
                          <a:latin typeface="Arial" panose="020B0604020202020204" pitchFamily="34" charset="0"/>
                          <a:cs typeface="Arial" panose="020B0604020202020204" pitchFamily="34" charset="0"/>
                        </a:rPr>
                        <a:t>128</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1139282">
                <a:tc>
                  <a:txBody>
                    <a:bodyPr/>
                    <a:lstStyle/>
                    <a:p>
                      <a:pPr marL="0" algn="ctr" defTabSz="457200" rtl="0" eaLnBrk="1" latinLnBrk="0" hangingPunct="1"/>
                      <a:r>
                        <a:rPr lang="en-GB" sz="8000" b="1" kern="1200" dirty="0">
                          <a:solidFill>
                            <a:srgbClr val="0BD9AA"/>
                          </a:solidFill>
                          <a:latin typeface="Arial" panose="020B0604020202020204" pitchFamily="34" charset="0"/>
                          <a:ea typeface="+mn-ea"/>
                          <a:cs typeface="Arial" panose="020B0604020202020204" pitchFamily="34" charset="0"/>
                        </a:rPr>
                        <a:t>0</a:t>
                      </a: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marL="0" algn="ctr" defTabSz="457200" rtl="0" eaLnBrk="1" latinLnBrk="0" hangingPunct="1"/>
                      <a:r>
                        <a:rPr lang="en-GB" sz="8000" b="1" kern="1200" dirty="0">
                          <a:solidFill>
                            <a:srgbClr val="0BD9AA"/>
                          </a:solidFill>
                          <a:latin typeface="Arial" panose="020B0604020202020204" pitchFamily="34" charset="0"/>
                          <a:ea typeface="+mn-ea"/>
                          <a:cs typeface="Arial" panose="020B0604020202020204" pitchFamily="34" charset="0"/>
                        </a:rPr>
                        <a:t>1</a:t>
                      </a: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marL="0" algn="ctr" defTabSz="457200" rtl="0" eaLnBrk="1" latinLnBrk="0" hangingPunct="1"/>
                      <a:r>
                        <a:rPr lang="en-GB" sz="8000" b="1" kern="1200" dirty="0">
                          <a:solidFill>
                            <a:srgbClr val="0BD9AA"/>
                          </a:solidFill>
                          <a:latin typeface="Arial" panose="020B0604020202020204" pitchFamily="34" charset="0"/>
                          <a:ea typeface="+mn-ea"/>
                          <a:cs typeface="Arial" panose="020B0604020202020204" pitchFamily="34" charset="0"/>
                        </a:rPr>
                        <a:t>0</a:t>
                      </a: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marL="0" algn="ctr" defTabSz="457200" rtl="0" eaLnBrk="1" latinLnBrk="0" hangingPunct="1"/>
                      <a:r>
                        <a:rPr lang="en-GB" sz="8000" b="1" kern="1200" dirty="0">
                          <a:solidFill>
                            <a:srgbClr val="0BD9AA"/>
                          </a:solidFill>
                          <a:latin typeface="Arial" panose="020B0604020202020204" pitchFamily="34" charset="0"/>
                          <a:ea typeface="+mn-ea"/>
                          <a:cs typeface="Arial" panose="020B0604020202020204" pitchFamily="34" charset="0"/>
                        </a:rPr>
                        <a:t>1</a:t>
                      </a: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marL="0" algn="ctr" defTabSz="457200" rtl="0" eaLnBrk="1" latinLnBrk="0" hangingPunct="1"/>
                      <a:r>
                        <a:rPr lang="en-GB" sz="8000" b="1" kern="1200" dirty="0">
                          <a:solidFill>
                            <a:srgbClr val="0BD9AA"/>
                          </a:solidFill>
                          <a:latin typeface="Arial" panose="020B0604020202020204" pitchFamily="34" charset="0"/>
                          <a:ea typeface="+mn-ea"/>
                          <a:cs typeface="Arial" panose="020B0604020202020204" pitchFamily="34" charset="0"/>
                        </a:rPr>
                        <a:t>1</a:t>
                      </a: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marL="0" algn="ctr" defTabSz="457200" rtl="0" eaLnBrk="1" latinLnBrk="0" hangingPunct="1"/>
                      <a:r>
                        <a:rPr lang="en-GB" sz="8000" b="1" kern="1200" dirty="0">
                          <a:solidFill>
                            <a:srgbClr val="0BD9AA"/>
                          </a:solidFill>
                          <a:latin typeface="Arial" panose="020B0604020202020204" pitchFamily="34" charset="0"/>
                          <a:ea typeface="+mn-ea"/>
                          <a:cs typeface="Arial" panose="020B0604020202020204" pitchFamily="34" charset="0"/>
                        </a:rPr>
                        <a:t>0</a:t>
                      </a: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marL="0" algn="ctr" defTabSz="457200" rtl="0" eaLnBrk="1" latinLnBrk="0" hangingPunct="1"/>
                      <a:r>
                        <a:rPr lang="en-GB" sz="8000" b="1" kern="1200" dirty="0">
                          <a:solidFill>
                            <a:srgbClr val="0BD9AA"/>
                          </a:solidFill>
                          <a:latin typeface="Arial" panose="020B0604020202020204" pitchFamily="34" charset="0"/>
                          <a:ea typeface="+mn-ea"/>
                          <a:cs typeface="Arial" panose="020B0604020202020204" pitchFamily="34" charset="0"/>
                        </a:rPr>
                        <a:t>0</a:t>
                      </a: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marL="0" algn="ctr" defTabSz="457200" rtl="0" eaLnBrk="1" latinLnBrk="0" hangingPunct="1"/>
                      <a:r>
                        <a:rPr lang="en-GB" sz="8000" b="1" kern="1200" dirty="0">
                          <a:solidFill>
                            <a:srgbClr val="0BD9AA"/>
                          </a:solidFill>
                          <a:latin typeface="Arial" panose="020B0604020202020204" pitchFamily="34" charset="0"/>
                          <a:ea typeface="+mn-ea"/>
                          <a:cs typeface="Arial" panose="020B0604020202020204" pitchFamily="34" charset="0"/>
                        </a:rPr>
                        <a:t>1</a:t>
                      </a: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marL="0" algn="ctr" defTabSz="457200" rtl="0" eaLnBrk="1" latinLnBrk="0" hangingPunct="1"/>
                      <a:r>
                        <a:rPr lang="en-GB" sz="8000" b="1" kern="1200" dirty="0">
                          <a:solidFill>
                            <a:schemeClr val="bg1">
                              <a:lumMod val="65000"/>
                            </a:schemeClr>
                          </a:solidFill>
                          <a:latin typeface="Arial" panose="020B0604020202020204" pitchFamily="34" charset="0"/>
                          <a:ea typeface="+mn-ea"/>
                          <a:cs typeface="Arial" panose="020B0604020202020204" pitchFamily="34" charset="0"/>
                        </a:rPr>
                        <a:t>0</a:t>
                      </a: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7441474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3"/>
          </p:nvPr>
        </p:nvSpPr>
        <p:spPr/>
        <p:txBody>
          <a:bodyPr/>
          <a:lstStyle/>
          <a:p>
            <a:r>
              <a:rPr lang="en-GB" dirty="0"/>
              <a:t>Worksheet 1</a:t>
            </a:r>
          </a:p>
        </p:txBody>
      </p:sp>
      <p:sp>
        <p:nvSpPr>
          <p:cNvPr id="2" name="Text Placeholder 1"/>
          <p:cNvSpPr>
            <a:spLocks noGrp="1"/>
          </p:cNvSpPr>
          <p:nvPr>
            <p:ph type="body" sz="quarter" idx="14"/>
          </p:nvPr>
        </p:nvSpPr>
        <p:spPr/>
        <p:txBody>
          <a:bodyPr/>
          <a:lstStyle/>
          <a:p>
            <a:r>
              <a:rPr lang="en-GB" dirty="0"/>
              <a:t>Now complete </a:t>
            </a:r>
            <a:r>
              <a:rPr lang="en-GB" b="1" dirty="0"/>
              <a:t>Task 5</a:t>
            </a:r>
            <a:endParaRPr lang="en-GB" b="1" dirty="0">
              <a:solidFill>
                <a:srgbClr val="FF0000"/>
              </a:solidFill>
            </a:endParaRPr>
          </a:p>
        </p:txBody>
      </p:sp>
    </p:spTree>
    <p:extLst>
      <p:ext uri="{BB962C8B-B14F-4D97-AF65-F5344CB8AC3E}">
        <p14:creationId xmlns:p14="http://schemas.microsoft.com/office/powerpoint/2010/main" val="18988569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GB" dirty="0"/>
              <a:t>Computer registers</a:t>
            </a:r>
          </a:p>
        </p:txBody>
      </p:sp>
      <p:sp>
        <p:nvSpPr>
          <p:cNvPr id="3" name="Text Placeholder 2"/>
          <p:cNvSpPr>
            <a:spLocks noGrp="1"/>
          </p:cNvSpPr>
          <p:nvPr>
            <p:ph type="body" sz="quarter" idx="14"/>
          </p:nvPr>
        </p:nvSpPr>
        <p:spPr>
          <a:xfrm>
            <a:off x="724280" y="1704179"/>
            <a:ext cx="5305046" cy="3453607"/>
          </a:xfrm>
        </p:spPr>
        <p:txBody>
          <a:bodyPr/>
          <a:lstStyle/>
          <a:p>
            <a:r>
              <a:rPr lang="en-GB" dirty="0"/>
              <a:t>A computer register is a small, but very fast piece of memory</a:t>
            </a:r>
          </a:p>
          <a:p>
            <a:r>
              <a:rPr lang="en-GB" dirty="0"/>
              <a:t>It can have 8, 16 or 32 bits</a:t>
            </a:r>
          </a:p>
          <a:p>
            <a:r>
              <a:rPr lang="en-GB" dirty="0"/>
              <a:t>All calculations done by the computer are carried out in registers</a:t>
            </a:r>
          </a:p>
          <a:p>
            <a:pPr marL="0" indent="0">
              <a:buNone/>
            </a:pPr>
            <a:endParaRPr lang="en-GB" dirty="0"/>
          </a:p>
          <a:p>
            <a:endParaRPr lang="en-GB" dirty="0"/>
          </a:p>
        </p:txBody>
      </p:sp>
      <p:pic>
        <p:nvPicPr>
          <p:cNvPr id="4" name="Picture 3">
            <a:extLst>
              <a:ext uri="{FF2B5EF4-FFF2-40B4-BE49-F238E27FC236}">
                <a16:creationId xmlns:a16="http://schemas.microsoft.com/office/drawing/2014/main" id="{4B16AB32-A720-3A48-8FC6-BD67EC1A4DE6}"/>
              </a:ext>
            </a:extLst>
          </p:cNvPr>
          <p:cNvPicPr>
            <a:picLocks noChangeAspect="1"/>
          </p:cNvPicPr>
          <p:nvPr/>
        </p:nvPicPr>
        <p:blipFill>
          <a:blip r:embed="rId2"/>
          <a:stretch>
            <a:fillRect/>
          </a:stretch>
        </p:blipFill>
        <p:spPr>
          <a:xfrm>
            <a:off x="6029326" y="1700214"/>
            <a:ext cx="2514600" cy="2857500"/>
          </a:xfrm>
          <a:prstGeom prst="rect">
            <a:avLst/>
          </a:prstGeom>
        </p:spPr>
      </p:pic>
    </p:spTree>
    <p:extLst>
      <p:ext uri="{BB962C8B-B14F-4D97-AF65-F5344CB8AC3E}">
        <p14:creationId xmlns:p14="http://schemas.microsoft.com/office/powerpoint/2010/main" val="319278444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663190"/>
            <a:ext cx="9133952" cy="6194810"/>
          </a:xfrm>
          <a:prstGeom prst="rect">
            <a:avLst/>
          </a:prstGeom>
        </p:spPr>
      </p:pic>
      <p:sp>
        <p:nvSpPr>
          <p:cNvPr id="2" name="Text Placeholder 1"/>
          <p:cNvSpPr>
            <a:spLocks noGrp="1"/>
          </p:cNvSpPr>
          <p:nvPr>
            <p:ph type="body" sz="quarter" idx="13"/>
          </p:nvPr>
        </p:nvSpPr>
        <p:spPr/>
        <p:txBody>
          <a:bodyPr/>
          <a:lstStyle/>
          <a:p>
            <a:r>
              <a:rPr lang="en-GB" dirty="0"/>
              <a:t>Digital displays</a:t>
            </a:r>
          </a:p>
        </p:txBody>
      </p:sp>
      <p:sp>
        <p:nvSpPr>
          <p:cNvPr id="3" name="Text Placeholder 2"/>
          <p:cNvSpPr>
            <a:spLocks noGrp="1"/>
          </p:cNvSpPr>
          <p:nvPr>
            <p:ph type="body" sz="quarter" idx="14"/>
          </p:nvPr>
        </p:nvSpPr>
        <p:spPr>
          <a:xfrm>
            <a:off x="795436" y="1704179"/>
            <a:ext cx="4052549" cy="4366880"/>
          </a:xfrm>
        </p:spPr>
        <p:txBody>
          <a:bodyPr/>
          <a:lstStyle/>
          <a:p>
            <a:r>
              <a:rPr lang="en-GB" dirty="0"/>
              <a:t>A standard numeric display uses 7 (or 8) segments</a:t>
            </a:r>
          </a:p>
          <a:p>
            <a:r>
              <a:rPr lang="en-GB" dirty="0"/>
              <a:t>Each segment is given a binary value</a:t>
            </a:r>
          </a:p>
          <a:p>
            <a:r>
              <a:rPr lang="en-GB" dirty="0"/>
              <a:t>Based on the binary values, lights are switched on or off to create a recognisable number</a:t>
            </a:r>
          </a:p>
        </p:txBody>
      </p:sp>
      <p:pic>
        <p:nvPicPr>
          <p:cNvPr id="5" name="Picture 4" descr="Logo Unit 1.ai">
            <a:extLst>
              <a:ext uri="{FF2B5EF4-FFF2-40B4-BE49-F238E27FC236}">
                <a16:creationId xmlns:a16="http://schemas.microsoft.com/office/drawing/2014/main" id="{7E80BF3A-E746-441C-ACB1-52961BD00E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93600" y="6339600"/>
            <a:ext cx="1444114" cy="288000"/>
          </a:xfrm>
          <a:prstGeom prst="rect">
            <a:avLst/>
          </a:prstGeom>
        </p:spPr>
      </p:pic>
    </p:spTree>
    <p:extLst>
      <p:ext uri="{BB962C8B-B14F-4D97-AF65-F5344CB8AC3E}">
        <p14:creationId xmlns:p14="http://schemas.microsoft.com/office/powerpoint/2010/main" val="349677903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C:\Users\Rob\AppData\Roaming\PixelMetrics\CaptureWiz\Temp\9.png"/>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5478919" y="2612034"/>
            <a:ext cx="1977734" cy="2699868"/>
          </a:xfrm>
          <a:prstGeom prst="rect">
            <a:avLst/>
          </a:prstGeom>
          <a:noFill/>
          <a:extLst>
            <a:ext uri="{909E8E84-426E-40DD-AFC4-6F175D3DCCD1}">
              <a14:hiddenFill xmlns:a14="http://schemas.microsoft.com/office/drawing/2010/main">
                <a:solidFill>
                  <a:srgbClr val="FFFFFF"/>
                </a:solidFill>
              </a14:hiddenFill>
            </a:ext>
          </a:extLst>
        </p:spPr>
      </p:pic>
      <p:sp>
        <p:nvSpPr>
          <p:cNvPr id="2" name="Text Placeholder 1"/>
          <p:cNvSpPr>
            <a:spLocks noGrp="1"/>
          </p:cNvSpPr>
          <p:nvPr>
            <p:ph type="body" sz="quarter" idx="13"/>
          </p:nvPr>
        </p:nvSpPr>
        <p:spPr/>
        <p:txBody>
          <a:bodyPr/>
          <a:lstStyle/>
          <a:p>
            <a:r>
              <a:rPr lang="en-GB" dirty="0"/>
              <a:t>Binary in digital displays</a:t>
            </a:r>
          </a:p>
        </p:txBody>
      </p:sp>
      <p:sp>
        <p:nvSpPr>
          <p:cNvPr id="3" name="Text Placeholder 2"/>
          <p:cNvSpPr>
            <a:spLocks noGrp="1"/>
          </p:cNvSpPr>
          <p:nvPr>
            <p:ph type="body" sz="quarter" idx="14"/>
          </p:nvPr>
        </p:nvSpPr>
        <p:spPr/>
        <p:txBody>
          <a:bodyPr/>
          <a:lstStyle/>
          <a:p>
            <a:r>
              <a:rPr lang="en-GB" dirty="0"/>
              <a:t>A register of 8 bits is used to store and determine the state of each segment (including the decimal point - 0)</a:t>
            </a:r>
          </a:p>
          <a:p>
            <a:endParaRPr lang="en-GB" dirty="0"/>
          </a:p>
          <a:p>
            <a:endParaRPr lang="en-GB" dirty="0"/>
          </a:p>
          <a:p>
            <a:endParaRPr lang="en-GB" dirty="0"/>
          </a:p>
          <a:p>
            <a:endParaRPr lang="en-GB" dirty="0"/>
          </a:p>
          <a:p>
            <a:r>
              <a:rPr lang="en-GB" dirty="0"/>
              <a:t>What number would be represented if the register value was </a:t>
            </a:r>
            <a:r>
              <a:rPr lang="en-GB" b="1" dirty="0">
                <a:solidFill>
                  <a:srgbClr val="0BD9AA"/>
                </a:solidFill>
              </a:rPr>
              <a:t>11001100</a:t>
            </a:r>
            <a:r>
              <a:rPr lang="en-GB" dirty="0"/>
              <a:t>?</a:t>
            </a:r>
          </a:p>
          <a:p>
            <a:endParaRPr lang="en-GB" dirty="0"/>
          </a:p>
        </p:txBody>
      </p:sp>
      <p:graphicFrame>
        <p:nvGraphicFramePr>
          <p:cNvPr id="8" name="Table 7"/>
          <p:cNvGraphicFramePr>
            <a:graphicFrameLocks noGrp="1"/>
          </p:cNvGraphicFramePr>
          <p:nvPr/>
        </p:nvGraphicFramePr>
        <p:xfrm>
          <a:off x="1321008" y="3702651"/>
          <a:ext cx="3528000" cy="924614"/>
        </p:xfrm>
        <a:graphic>
          <a:graphicData uri="http://schemas.openxmlformats.org/drawingml/2006/table">
            <a:tbl>
              <a:tblPr firstRow="1" bandRow="1">
                <a:tableStyleId>{5C22544A-7EE6-4342-B048-85BDC9FD1C3A}</a:tableStyleId>
              </a:tblPr>
              <a:tblGrid>
                <a:gridCol w="441000">
                  <a:extLst>
                    <a:ext uri="{9D8B030D-6E8A-4147-A177-3AD203B41FA5}">
                      <a16:colId xmlns:a16="http://schemas.microsoft.com/office/drawing/2014/main" val="20000"/>
                    </a:ext>
                  </a:extLst>
                </a:gridCol>
                <a:gridCol w="441000">
                  <a:extLst>
                    <a:ext uri="{9D8B030D-6E8A-4147-A177-3AD203B41FA5}">
                      <a16:colId xmlns:a16="http://schemas.microsoft.com/office/drawing/2014/main" val="20001"/>
                    </a:ext>
                  </a:extLst>
                </a:gridCol>
                <a:gridCol w="441000">
                  <a:extLst>
                    <a:ext uri="{9D8B030D-6E8A-4147-A177-3AD203B41FA5}">
                      <a16:colId xmlns:a16="http://schemas.microsoft.com/office/drawing/2014/main" val="20002"/>
                    </a:ext>
                  </a:extLst>
                </a:gridCol>
                <a:gridCol w="441000">
                  <a:extLst>
                    <a:ext uri="{9D8B030D-6E8A-4147-A177-3AD203B41FA5}">
                      <a16:colId xmlns:a16="http://schemas.microsoft.com/office/drawing/2014/main" val="20003"/>
                    </a:ext>
                  </a:extLst>
                </a:gridCol>
                <a:gridCol w="441000">
                  <a:extLst>
                    <a:ext uri="{9D8B030D-6E8A-4147-A177-3AD203B41FA5}">
                      <a16:colId xmlns:a16="http://schemas.microsoft.com/office/drawing/2014/main" val="20004"/>
                    </a:ext>
                  </a:extLst>
                </a:gridCol>
                <a:gridCol w="441000">
                  <a:extLst>
                    <a:ext uri="{9D8B030D-6E8A-4147-A177-3AD203B41FA5}">
                      <a16:colId xmlns:a16="http://schemas.microsoft.com/office/drawing/2014/main" val="20005"/>
                    </a:ext>
                  </a:extLst>
                </a:gridCol>
                <a:gridCol w="441000">
                  <a:extLst>
                    <a:ext uri="{9D8B030D-6E8A-4147-A177-3AD203B41FA5}">
                      <a16:colId xmlns:a16="http://schemas.microsoft.com/office/drawing/2014/main" val="20006"/>
                    </a:ext>
                  </a:extLst>
                </a:gridCol>
                <a:gridCol w="441000">
                  <a:extLst>
                    <a:ext uri="{9D8B030D-6E8A-4147-A177-3AD203B41FA5}">
                      <a16:colId xmlns:a16="http://schemas.microsoft.com/office/drawing/2014/main" val="20007"/>
                    </a:ext>
                  </a:extLst>
                </a:gridCol>
              </a:tblGrid>
              <a:tr h="467414">
                <a:tc>
                  <a:txBody>
                    <a:bodyPr/>
                    <a:lstStyle/>
                    <a:p>
                      <a:pPr algn="ctr"/>
                      <a:r>
                        <a:rPr lang="en-GB" sz="2000" b="0" dirty="0">
                          <a:solidFill>
                            <a:schemeClr val="tx1"/>
                          </a:solidFill>
                          <a:latin typeface="Arial" panose="020B0604020202020204" pitchFamily="34" charset="0"/>
                          <a:cs typeface="Arial" panose="020B0604020202020204" pitchFamily="34" charset="0"/>
                        </a:rPr>
                        <a:t>7</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lang="en-GB" sz="2000" b="0" dirty="0">
                          <a:solidFill>
                            <a:schemeClr val="tx1"/>
                          </a:solidFill>
                          <a:latin typeface="Arial" panose="020B0604020202020204" pitchFamily="34" charset="0"/>
                          <a:cs typeface="Arial" panose="020B0604020202020204" pitchFamily="34" charset="0"/>
                        </a:rPr>
                        <a:t>6</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lang="en-GB" sz="2000" b="0" dirty="0">
                          <a:solidFill>
                            <a:schemeClr val="tx1"/>
                          </a:solidFill>
                          <a:latin typeface="Arial" panose="020B0604020202020204" pitchFamily="34" charset="0"/>
                          <a:cs typeface="Arial" panose="020B0604020202020204" pitchFamily="34" charset="0"/>
                        </a:rPr>
                        <a:t>5</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lang="en-GB" sz="2000" b="0" dirty="0">
                          <a:solidFill>
                            <a:schemeClr val="tx1"/>
                          </a:solidFill>
                          <a:latin typeface="Arial" panose="020B0604020202020204" pitchFamily="34" charset="0"/>
                          <a:cs typeface="Arial" panose="020B0604020202020204" pitchFamily="34" charset="0"/>
                        </a:rPr>
                        <a:t>4</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lang="en-GB" sz="2000" b="0" dirty="0">
                          <a:solidFill>
                            <a:schemeClr val="tx1"/>
                          </a:solidFill>
                          <a:latin typeface="Arial" panose="020B0604020202020204" pitchFamily="34" charset="0"/>
                          <a:cs typeface="Arial" panose="020B0604020202020204" pitchFamily="34" charset="0"/>
                        </a:rPr>
                        <a:t>3</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lang="en-GB" sz="2000" b="0" dirty="0">
                          <a:solidFill>
                            <a:schemeClr val="tx1"/>
                          </a:solidFill>
                          <a:latin typeface="Arial" panose="020B0604020202020204" pitchFamily="34" charset="0"/>
                          <a:cs typeface="Arial" panose="020B0604020202020204" pitchFamily="34" charset="0"/>
                        </a:rPr>
                        <a:t>2</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lang="en-GB" sz="2000" b="0" dirty="0">
                          <a:solidFill>
                            <a:schemeClr val="tx1"/>
                          </a:solidFill>
                          <a:latin typeface="Arial" panose="020B0604020202020204" pitchFamily="34" charset="0"/>
                          <a:cs typeface="Arial" panose="020B0604020202020204" pitchFamily="34" charset="0"/>
                        </a:rPr>
                        <a:t>1</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lang="en-GB" sz="2000" b="0" dirty="0">
                          <a:solidFill>
                            <a:schemeClr val="tx1"/>
                          </a:solidFill>
                          <a:latin typeface="Arial" panose="020B0604020202020204" pitchFamily="34" charset="0"/>
                          <a:cs typeface="Arial" panose="020B0604020202020204" pitchFamily="34" charset="0"/>
                        </a:rPr>
                        <a:t>0</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0000"/>
                  </a:ext>
                </a:extLst>
              </a:tr>
              <a:tr h="450000">
                <a:tc>
                  <a:txBody>
                    <a:bodyPr/>
                    <a:lstStyle/>
                    <a:p>
                      <a:pPr marL="0" algn="ctr" defTabSz="457200" rtl="0" eaLnBrk="1" latinLnBrk="0" hangingPunct="1"/>
                      <a:r>
                        <a:rPr lang="en-GB" sz="2400" b="1" kern="1200" dirty="0">
                          <a:solidFill>
                            <a:srgbClr val="FF0000"/>
                          </a:solidFill>
                          <a:latin typeface="Arial" panose="020B0604020202020204" pitchFamily="34" charset="0"/>
                          <a:ea typeface="+mn-ea"/>
                          <a:cs typeface="Arial" panose="020B0604020202020204" pitchFamily="34" charset="0"/>
                        </a:rPr>
                        <a:t>1</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457200" rtl="0" eaLnBrk="1" latinLnBrk="0" hangingPunct="1"/>
                      <a:r>
                        <a:rPr lang="en-GB" sz="2400" b="1" kern="1200" dirty="0">
                          <a:solidFill>
                            <a:srgbClr val="FF0000"/>
                          </a:solidFill>
                          <a:latin typeface="Arial" panose="020B0604020202020204" pitchFamily="34" charset="0"/>
                          <a:ea typeface="+mn-ea"/>
                          <a:cs typeface="Arial" panose="020B0604020202020204" pitchFamily="34" charset="0"/>
                        </a:rPr>
                        <a:t>1</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457200" rtl="0" eaLnBrk="1" latinLnBrk="0" hangingPunct="1"/>
                      <a:r>
                        <a:rPr lang="en-GB" sz="2400" b="1" kern="1200" dirty="0">
                          <a:solidFill>
                            <a:srgbClr val="FF0000"/>
                          </a:solidFill>
                          <a:latin typeface="Arial" panose="020B0604020202020204" pitchFamily="34" charset="0"/>
                          <a:ea typeface="+mn-ea"/>
                          <a:cs typeface="Arial" panose="020B0604020202020204" pitchFamily="34" charset="0"/>
                        </a:rPr>
                        <a:t>0</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457200" rtl="0" eaLnBrk="1" latinLnBrk="0" hangingPunct="1"/>
                      <a:r>
                        <a:rPr lang="en-GB" sz="2400" b="1" kern="1200" dirty="0">
                          <a:solidFill>
                            <a:srgbClr val="FF0000"/>
                          </a:solidFill>
                          <a:latin typeface="Arial" panose="020B0604020202020204" pitchFamily="34" charset="0"/>
                          <a:ea typeface="+mn-ea"/>
                          <a:cs typeface="Arial" panose="020B0604020202020204" pitchFamily="34" charset="0"/>
                        </a:rPr>
                        <a:t>1</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457200" rtl="0" eaLnBrk="1" latinLnBrk="0" hangingPunct="1"/>
                      <a:r>
                        <a:rPr lang="en-GB" sz="2400" b="1" kern="1200" dirty="0">
                          <a:solidFill>
                            <a:srgbClr val="FF0000"/>
                          </a:solidFill>
                          <a:latin typeface="Arial" panose="020B0604020202020204" pitchFamily="34" charset="0"/>
                          <a:ea typeface="+mn-ea"/>
                          <a:cs typeface="Arial" panose="020B0604020202020204" pitchFamily="34" charset="0"/>
                        </a:rPr>
                        <a:t>1</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457200" rtl="0" eaLnBrk="1" latinLnBrk="0" hangingPunct="1"/>
                      <a:r>
                        <a:rPr lang="en-GB" sz="2400" b="1" kern="1200" dirty="0">
                          <a:solidFill>
                            <a:srgbClr val="FF0000"/>
                          </a:solidFill>
                          <a:latin typeface="Arial" panose="020B0604020202020204" pitchFamily="34" charset="0"/>
                          <a:ea typeface="+mn-ea"/>
                          <a:cs typeface="Arial" panose="020B0604020202020204" pitchFamily="34" charset="0"/>
                        </a:rPr>
                        <a:t>0</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457200" rtl="0" eaLnBrk="1" latinLnBrk="0" hangingPunct="1"/>
                      <a:r>
                        <a:rPr lang="en-GB" sz="2400" b="1" kern="1200" dirty="0">
                          <a:solidFill>
                            <a:srgbClr val="FF0000"/>
                          </a:solidFill>
                          <a:latin typeface="Arial" panose="020B0604020202020204" pitchFamily="34" charset="0"/>
                          <a:ea typeface="+mn-ea"/>
                          <a:cs typeface="Arial" panose="020B0604020202020204" pitchFamily="34" charset="0"/>
                        </a:rPr>
                        <a:t>1</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457200" rtl="0" eaLnBrk="1" latinLnBrk="0" hangingPunct="1"/>
                      <a:r>
                        <a:rPr lang="en-GB" sz="2400" b="1" kern="1200" dirty="0">
                          <a:solidFill>
                            <a:srgbClr val="FF0000"/>
                          </a:solidFill>
                          <a:latin typeface="Arial" panose="020B0604020202020204" pitchFamily="34" charset="0"/>
                          <a:ea typeface="+mn-ea"/>
                          <a:cs typeface="Arial" panose="020B0604020202020204" pitchFamily="34" charset="0"/>
                        </a:rPr>
                        <a:t>0</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sp>
        <p:nvSpPr>
          <p:cNvPr id="5" name="TextBox 4"/>
          <p:cNvSpPr txBox="1"/>
          <p:nvPr/>
        </p:nvSpPr>
        <p:spPr>
          <a:xfrm>
            <a:off x="1300912" y="3295861"/>
            <a:ext cx="1992853" cy="369332"/>
          </a:xfrm>
          <a:prstGeom prst="rect">
            <a:avLst/>
          </a:prstGeom>
          <a:noFill/>
        </p:spPr>
        <p:txBody>
          <a:bodyPr wrap="none" rtlCol="0">
            <a:spAutoFit/>
          </a:bodyPr>
          <a:lstStyle/>
          <a:p>
            <a:r>
              <a:rPr lang="en-GB" b="1" dirty="0">
                <a:latin typeface="Arial" panose="020B0604020202020204" pitchFamily="34" charset="0"/>
                <a:cs typeface="Arial" panose="020B0604020202020204" pitchFamily="34" charset="0"/>
              </a:rPr>
              <a:t>Display Register</a:t>
            </a:r>
          </a:p>
        </p:txBody>
      </p:sp>
    </p:spTree>
    <p:extLst>
      <p:ext uri="{BB962C8B-B14F-4D97-AF65-F5344CB8AC3E}">
        <p14:creationId xmlns:p14="http://schemas.microsoft.com/office/powerpoint/2010/main" val="322944388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GB" dirty="0"/>
              <a:t>Registers in industry</a:t>
            </a:r>
          </a:p>
        </p:txBody>
      </p:sp>
      <p:sp>
        <p:nvSpPr>
          <p:cNvPr id="3" name="Text Placeholder 2"/>
          <p:cNvSpPr>
            <a:spLocks noGrp="1"/>
          </p:cNvSpPr>
          <p:nvPr>
            <p:ph type="body" sz="quarter" idx="14"/>
          </p:nvPr>
        </p:nvSpPr>
        <p:spPr/>
        <p:txBody>
          <a:bodyPr/>
          <a:lstStyle/>
          <a:p>
            <a:r>
              <a:rPr lang="en-GB" dirty="0"/>
              <a:t>Registers can also be used to hold the state of a machine</a:t>
            </a:r>
          </a:p>
          <a:p>
            <a:pPr lvl="1"/>
            <a:r>
              <a:rPr lang="en-GB" dirty="0"/>
              <a:t>A robotic arm may have eight </a:t>
            </a:r>
            <a:br>
              <a:rPr lang="en-GB" dirty="0"/>
            </a:br>
            <a:r>
              <a:rPr lang="en-GB" dirty="0"/>
              <a:t>possible movements</a:t>
            </a:r>
          </a:p>
          <a:p>
            <a:pPr lvl="1"/>
            <a:r>
              <a:rPr lang="en-GB" dirty="0"/>
              <a:t>The register values below</a:t>
            </a:r>
            <a:br>
              <a:rPr lang="en-GB" dirty="0"/>
            </a:br>
            <a:r>
              <a:rPr lang="en-GB" dirty="0"/>
              <a:t>extend and lower the arm whilst </a:t>
            </a:r>
            <a:br>
              <a:rPr lang="en-GB" dirty="0"/>
            </a:br>
            <a:r>
              <a:rPr lang="en-GB" dirty="0"/>
              <a:t>opening the claw</a:t>
            </a:r>
          </a:p>
        </p:txBody>
      </p:sp>
      <p:graphicFrame>
        <p:nvGraphicFramePr>
          <p:cNvPr id="5" name="Table 4"/>
          <p:cNvGraphicFramePr>
            <a:graphicFrameLocks noGrp="1"/>
          </p:cNvGraphicFramePr>
          <p:nvPr/>
        </p:nvGraphicFramePr>
        <p:xfrm>
          <a:off x="1486350" y="4521758"/>
          <a:ext cx="3528000" cy="1904162"/>
        </p:xfrm>
        <a:graphic>
          <a:graphicData uri="http://schemas.openxmlformats.org/drawingml/2006/table">
            <a:tbl>
              <a:tblPr firstRow="1" bandRow="1">
                <a:tableStyleId>{5C22544A-7EE6-4342-B048-85BDC9FD1C3A}</a:tableStyleId>
              </a:tblPr>
              <a:tblGrid>
                <a:gridCol w="441000">
                  <a:extLst>
                    <a:ext uri="{9D8B030D-6E8A-4147-A177-3AD203B41FA5}">
                      <a16:colId xmlns:a16="http://schemas.microsoft.com/office/drawing/2014/main" val="20000"/>
                    </a:ext>
                  </a:extLst>
                </a:gridCol>
                <a:gridCol w="441000">
                  <a:extLst>
                    <a:ext uri="{9D8B030D-6E8A-4147-A177-3AD203B41FA5}">
                      <a16:colId xmlns:a16="http://schemas.microsoft.com/office/drawing/2014/main" val="20001"/>
                    </a:ext>
                  </a:extLst>
                </a:gridCol>
                <a:gridCol w="441000">
                  <a:extLst>
                    <a:ext uri="{9D8B030D-6E8A-4147-A177-3AD203B41FA5}">
                      <a16:colId xmlns:a16="http://schemas.microsoft.com/office/drawing/2014/main" val="20002"/>
                    </a:ext>
                  </a:extLst>
                </a:gridCol>
                <a:gridCol w="441000">
                  <a:extLst>
                    <a:ext uri="{9D8B030D-6E8A-4147-A177-3AD203B41FA5}">
                      <a16:colId xmlns:a16="http://schemas.microsoft.com/office/drawing/2014/main" val="20003"/>
                    </a:ext>
                  </a:extLst>
                </a:gridCol>
                <a:gridCol w="441000">
                  <a:extLst>
                    <a:ext uri="{9D8B030D-6E8A-4147-A177-3AD203B41FA5}">
                      <a16:colId xmlns:a16="http://schemas.microsoft.com/office/drawing/2014/main" val="20004"/>
                    </a:ext>
                  </a:extLst>
                </a:gridCol>
                <a:gridCol w="441000">
                  <a:extLst>
                    <a:ext uri="{9D8B030D-6E8A-4147-A177-3AD203B41FA5}">
                      <a16:colId xmlns:a16="http://schemas.microsoft.com/office/drawing/2014/main" val="20005"/>
                    </a:ext>
                  </a:extLst>
                </a:gridCol>
                <a:gridCol w="441000">
                  <a:extLst>
                    <a:ext uri="{9D8B030D-6E8A-4147-A177-3AD203B41FA5}">
                      <a16:colId xmlns:a16="http://schemas.microsoft.com/office/drawing/2014/main" val="20006"/>
                    </a:ext>
                  </a:extLst>
                </a:gridCol>
                <a:gridCol w="441000">
                  <a:extLst>
                    <a:ext uri="{9D8B030D-6E8A-4147-A177-3AD203B41FA5}">
                      <a16:colId xmlns:a16="http://schemas.microsoft.com/office/drawing/2014/main" val="20007"/>
                    </a:ext>
                  </a:extLst>
                </a:gridCol>
              </a:tblGrid>
              <a:tr h="1446962">
                <a:tc>
                  <a:txBody>
                    <a:bodyPr/>
                    <a:lstStyle/>
                    <a:p>
                      <a:pPr algn="l"/>
                      <a:r>
                        <a:rPr lang="en-GB" sz="2000" b="0" dirty="0">
                          <a:solidFill>
                            <a:schemeClr val="tx1"/>
                          </a:solidFill>
                          <a:latin typeface="Arial" panose="020B0604020202020204" pitchFamily="34" charset="0"/>
                          <a:cs typeface="Arial" panose="020B0604020202020204" pitchFamily="34" charset="0"/>
                        </a:rPr>
                        <a:t>Rotate left</a:t>
                      </a:r>
                    </a:p>
                  </a:txBody>
                  <a:tcPr vert="vert27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l"/>
                      <a:r>
                        <a:rPr lang="en-GB" sz="2000" b="0" dirty="0">
                          <a:solidFill>
                            <a:schemeClr val="tx1"/>
                          </a:solidFill>
                          <a:latin typeface="Arial" panose="020B0604020202020204" pitchFamily="34" charset="0"/>
                          <a:cs typeface="Arial" panose="020B0604020202020204" pitchFamily="34" charset="0"/>
                        </a:rPr>
                        <a:t>Rotate right</a:t>
                      </a:r>
                    </a:p>
                  </a:txBody>
                  <a:tcPr vert="vert27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l"/>
                      <a:r>
                        <a:rPr lang="en-GB" sz="2000" b="0" dirty="0">
                          <a:solidFill>
                            <a:schemeClr val="tx1"/>
                          </a:solidFill>
                          <a:latin typeface="Arial" panose="020B0604020202020204" pitchFamily="34" charset="0"/>
                          <a:cs typeface="Arial" panose="020B0604020202020204" pitchFamily="34" charset="0"/>
                        </a:rPr>
                        <a:t>Open claw</a:t>
                      </a:r>
                    </a:p>
                  </a:txBody>
                  <a:tcPr vert="vert27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l"/>
                      <a:r>
                        <a:rPr lang="en-GB" sz="2000" b="0" dirty="0">
                          <a:solidFill>
                            <a:schemeClr val="tx1"/>
                          </a:solidFill>
                          <a:latin typeface="Arial" panose="020B0604020202020204" pitchFamily="34" charset="0"/>
                          <a:cs typeface="Arial" panose="020B0604020202020204" pitchFamily="34" charset="0"/>
                        </a:rPr>
                        <a:t>Close</a:t>
                      </a:r>
                      <a:r>
                        <a:rPr lang="en-GB" sz="2000" b="0" baseline="0" dirty="0">
                          <a:solidFill>
                            <a:schemeClr val="tx1"/>
                          </a:solidFill>
                          <a:latin typeface="Arial" panose="020B0604020202020204" pitchFamily="34" charset="0"/>
                          <a:cs typeface="Arial" panose="020B0604020202020204" pitchFamily="34" charset="0"/>
                        </a:rPr>
                        <a:t> claw</a:t>
                      </a:r>
                      <a:endParaRPr lang="en-GB" sz="2000" b="0" dirty="0">
                        <a:solidFill>
                          <a:schemeClr val="tx1"/>
                        </a:solidFill>
                        <a:latin typeface="Arial" panose="020B0604020202020204" pitchFamily="34" charset="0"/>
                        <a:cs typeface="Arial" panose="020B0604020202020204" pitchFamily="34" charset="0"/>
                      </a:endParaRPr>
                    </a:p>
                  </a:txBody>
                  <a:tcPr vert="vert27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l"/>
                      <a:r>
                        <a:rPr lang="en-GB" sz="2000" b="0" dirty="0">
                          <a:solidFill>
                            <a:schemeClr val="tx1"/>
                          </a:solidFill>
                          <a:latin typeface="Arial" panose="020B0604020202020204" pitchFamily="34" charset="0"/>
                          <a:cs typeface="Arial" panose="020B0604020202020204" pitchFamily="34" charset="0"/>
                        </a:rPr>
                        <a:t>Extend arm</a:t>
                      </a:r>
                    </a:p>
                  </a:txBody>
                  <a:tcPr vert="vert27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l"/>
                      <a:r>
                        <a:rPr lang="en-GB" sz="2000" b="0" dirty="0">
                          <a:solidFill>
                            <a:schemeClr val="tx1"/>
                          </a:solidFill>
                          <a:latin typeface="Arial" panose="020B0604020202020204" pitchFamily="34" charset="0"/>
                          <a:cs typeface="Arial" panose="020B0604020202020204" pitchFamily="34" charset="0"/>
                        </a:rPr>
                        <a:t>Retract arm</a:t>
                      </a:r>
                    </a:p>
                  </a:txBody>
                  <a:tcPr vert="vert27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l"/>
                      <a:r>
                        <a:rPr lang="en-GB" sz="2000" b="0" dirty="0">
                          <a:solidFill>
                            <a:schemeClr val="tx1"/>
                          </a:solidFill>
                          <a:latin typeface="Arial" panose="020B0604020202020204" pitchFamily="34" charset="0"/>
                          <a:cs typeface="Arial" panose="020B0604020202020204" pitchFamily="34" charset="0"/>
                        </a:rPr>
                        <a:t>Raise arm</a:t>
                      </a:r>
                    </a:p>
                  </a:txBody>
                  <a:tcPr vert="vert27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l"/>
                      <a:r>
                        <a:rPr lang="en-GB" sz="2000" b="0" dirty="0">
                          <a:solidFill>
                            <a:schemeClr val="tx1"/>
                          </a:solidFill>
                          <a:latin typeface="Arial" panose="020B0604020202020204" pitchFamily="34" charset="0"/>
                          <a:cs typeface="Arial" panose="020B0604020202020204" pitchFamily="34" charset="0"/>
                        </a:rPr>
                        <a:t>Lower arm</a:t>
                      </a:r>
                    </a:p>
                  </a:txBody>
                  <a:tcPr vert="vert27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0000"/>
                  </a:ext>
                </a:extLst>
              </a:tr>
              <a:tr h="450000">
                <a:tc>
                  <a:txBody>
                    <a:bodyPr/>
                    <a:lstStyle/>
                    <a:p>
                      <a:pPr marL="0" algn="ctr" defTabSz="457200" rtl="0" eaLnBrk="1" latinLnBrk="0" hangingPunct="1"/>
                      <a:r>
                        <a:rPr lang="en-GB" sz="2400" b="1" kern="1200" dirty="0">
                          <a:solidFill>
                            <a:srgbClr val="FF0000"/>
                          </a:solidFill>
                          <a:latin typeface="Arial" panose="020B0604020202020204" pitchFamily="34" charset="0"/>
                          <a:ea typeface="+mn-ea"/>
                          <a:cs typeface="Arial" panose="020B0604020202020204" pitchFamily="34" charset="0"/>
                        </a:rPr>
                        <a:t>0</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457200" rtl="0" eaLnBrk="1" latinLnBrk="0" hangingPunct="1"/>
                      <a:r>
                        <a:rPr lang="en-GB" sz="2400" b="1" kern="1200" dirty="0">
                          <a:solidFill>
                            <a:srgbClr val="FF0000"/>
                          </a:solidFill>
                          <a:latin typeface="Arial" panose="020B0604020202020204" pitchFamily="34" charset="0"/>
                          <a:ea typeface="+mn-ea"/>
                          <a:cs typeface="Arial" panose="020B0604020202020204" pitchFamily="34" charset="0"/>
                        </a:rPr>
                        <a:t>0</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457200" rtl="0" eaLnBrk="1" latinLnBrk="0" hangingPunct="1"/>
                      <a:r>
                        <a:rPr lang="en-GB" sz="2400" b="1" kern="1200" dirty="0">
                          <a:solidFill>
                            <a:srgbClr val="FF0000"/>
                          </a:solidFill>
                          <a:latin typeface="Arial" panose="020B0604020202020204" pitchFamily="34" charset="0"/>
                          <a:ea typeface="+mn-ea"/>
                          <a:cs typeface="Arial" panose="020B0604020202020204" pitchFamily="34" charset="0"/>
                        </a:rPr>
                        <a:t>1</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457200" rtl="0" eaLnBrk="1" latinLnBrk="0" hangingPunct="1"/>
                      <a:r>
                        <a:rPr lang="en-GB" sz="2400" b="1" kern="1200" dirty="0">
                          <a:solidFill>
                            <a:srgbClr val="FF0000"/>
                          </a:solidFill>
                          <a:latin typeface="Arial" panose="020B0604020202020204" pitchFamily="34" charset="0"/>
                          <a:ea typeface="+mn-ea"/>
                          <a:cs typeface="Arial" panose="020B0604020202020204" pitchFamily="34" charset="0"/>
                        </a:rPr>
                        <a:t>0</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457200" rtl="0" eaLnBrk="1" latinLnBrk="0" hangingPunct="1"/>
                      <a:r>
                        <a:rPr lang="en-GB" sz="2400" b="1" kern="1200" dirty="0">
                          <a:solidFill>
                            <a:srgbClr val="FF0000"/>
                          </a:solidFill>
                          <a:latin typeface="Arial" panose="020B0604020202020204" pitchFamily="34" charset="0"/>
                          <a:ea typeface="+mn-ea"/>
                          <a:cs typeface="Arial" panose="020B0604020202020204" pitchFamily="34" charset="0"/>
                        </a:rPr>
                        <a:t>1</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457200" rtl="0" eaLnBrk="1" latinLnBrk="0" hangingPunct="1"/>
                      <a:r>
                        <a:rPr lang="en-GB" sz="2400" b="1" kern="1200" dirty="0">
                          <a:solidFill>
                            <a:srgbClr val="FF0000"/>
                          </a:solidFill>
                          <a:latin typeface="Arial" panose="020B0604020202020204" pitchFamily="34" charset="0"/>
                          <a:ea typeface="+mn-ea"/>
                          <a:cs typeface="Arial" panose="020B0604020202020204" pitchFamily="34" charset="0"/>
                        </a:rPr>
                        <a:t>0</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457200" rtl="0" eaLnBrk="1" latinLnBrk="0" hangingPunct="1"/>
                      <a:r>
                        <a:rPr lang="en-GB" sz="2400" b="1" kern="1200" dirty="0">
                          <a:solidFill>
                            <a:srgbClr val="FF0000"/>
                          </a:solidFill>
                          <a:latin typeface="Arial" panose="020B0604020202020204" pitchFamily="34" charset="0"/>
                          <a:ea typeface="+mn-ea"/>
                          <a:cs typeface="Arial" panose="020B0604020202020204" pitchFamily="34" charset="0"/>
                        </a:rPr>
                        <a:t>0</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457200" rtl="0" eaLnBrk="1" latinLnBrk="0" hangingPunct="1"/>
                      <a:r>
                        <a:rPr lang="en-GB" sz="2400" b="1" kern="1200" dirty="0">
                          <a:solidFill>
                            <a:srgbClr val="FF0000"/>
                          </a:solidFill>
                          <a:latin typeface="Arial" panose="020B0604020202020204" pitchFamily="34" charset="0"/>
                          <a:ea typeface="+mn-ea"/>
                          <a:cs typeface="Arial" panose="020B0604020202020204" pitchFamily="34" charset="0"/>
                        </a:rPr>
                        <a:t>1</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pic>
        <p:nvPicPr>
          <p:cNvPr id="6" name="Picture 5"/>
          <p:cNvPicPr>
            <a:picLocks noChangeAspect="1"/>
          </p:cNvPicPr>
          <p:nvPr/>
        </p:nvPicPr>
        <p:blipFill rotWithShape="1">
          <a:blip r:embed="rId2"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flipH="1">
            <a:off x="4964110" y="2116177"/>
            <a:ext cx="4008547" cy="4269551"/>
          </a:xfrm>
          <a:prstGeom prst="rect">
            <a:avLst/>
          </a:prstGeom>
        </p:spPr>
      </p:pic>
    </p:spTree>
    <p:extLst>
      <p:ext uri="{BB962C8B-B14F-4D97-AF65-F5344CB8AC3E}">
        <p14:creationId xmlns:p14="http://schemas.microsoft.com/office/powerpoint/2010/main" val="20594523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3"/>
          </p:nvPr>
        </p:nvSpPr>
        <p:spPr/>
        <p:txBody>
          <a:bodyPr/>
          <a:lstStyle/>
          <a:p>
            <a:r>
              <a:rPr lang="en-GB" dirty="0"/>
              <a:t>What is this symbol? Why?</a:t>
            </a:r>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2255592" y="1583240"/>
            <a:ext cx="4753845" cy="4699824"/>
          </a:xfrm>
          <a:prstGeom prst="rect">
            <a:avLst/>
          </a:prstGeom>
        </p:spPr>
      </p:pic>
    </p:spTree>
    <p:extLst>
      <p:ext uri="{BB962C8B-B14F-4D97-AF65-F5344CB8AC3E}">
        <p14:creationId xmlns:p14="http://schemas.microsoft.com/office/powerpoint/2010/main" val="1110570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GB"/>
              <a:t>Plenary</a:t>
            </a:r>
            <a:endParaRPr lang="en-GB" dirty="0"/>
          </a:p>
        </p:txBody>
      </p:sp>
      <p:sp>
        <p:nvSpPr>
          <p:cNvPr id="3" name="Text Placeholder 2"/>
          <p:cNvSpPr>
            <a:spLocks noGrp="1"/>
          </p:cNvSpPr>
          <p:nvPr>
            <p:ph type="body" sz="quarter" idx="14"/>
          </p:nvPr>
        </p:nvSpPr>
        <p:spPr/>
        <p:txBody>
          <a:bodyPr/>
          <a:lstStyle/>
          <a:p>
            <a:r>
              <a:rPr lang="en-GB"/>
              <a:t>For your exam you need to be able to:</a:t>
            </a:r>
          </a:p>
          <a:p>
            <a:pPr lvl="1"/>
            <a:r>
              <a:rPr lang="en-GB"/>
              <a:t>explain why computers use binary to represent any kind of data</a:t>
            </a:r>
          </a:p>
          <a:p>
            <a:pPr lvl="1"/>
            <a:r>
              <a:rPr lang="en-GB"/>
              <a:t>give examples of the different types of data that computers can hold</a:t>
            </a:r>
          </a:p>
          <a:p>
            <a:pPr lvl="1"/>
            <a:r>
              <a:rPr lang="en-GB"/>
              <a:t>convert numbers 0-65,535 to binary and vice versa</a:t>
            </a:r>
          </a:p>
          <a:p>
            <a:pPr lvl="1"/>
            <a:r>
              <a:rPr lang="en-GB"/>
              <a:t>define bit, byte, kilobyte, megabyte, gigabyte, terabyte</a:t>
            </a:r>
          </a:p>
          <a:p>
            <a:pPr lvl="1"/>
            <a:r>
              <a:rPr lang="en-GB"/>
              <a:t>understand how registers are used in applications</a:t>
            </a:r>
            <a:endParaRPr lang="en-GB" dirty="0"/>
          </a:p>
        </p:txBody>
      </p:sp>
    </p:spTree>
    <p:extLst>
      <p:ext uri="{BB962C8B-B14F-4D97-AF65-F5344CB8AC3E}">
        <p14:creationId xmlns:p14="http://schemas.microsoft.com/office/powerpoint/2010/main" val="236801881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145937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678F939-5A39-EC4A-9F38-C9CD0C2F81A7}"/>
              </a:ext>
            </a:extLst>
          </p:cNvPr>
          <p:cNvSpPr>
            <a:spLocks noGrp="1"/>
          </p:cNvSpPr>
          <p:nvPr>
            <p:ph type="body" sz="quarter" idx="13"/>
          </p:nvPr>
        </p:nvSpPr>
        <p:spPr>
          <a:xfrm>
            <a:off x="724280" y="1249441"/>
            <a:ext cx="7816470" cy="670772"/>
          </a:xfrm>
        </p:spPr>
        <p:txBody>
          <a:bodyPr/>
          <a:lstStyle/>
          <a:p>
            <a:r>
              <a:rPr lang="en-US" sz="3200" dirty="0"/>
              <a:t>What language Computer understand</a:t>
            </a:r>
            <a:r>
              <a:rPr lang="en-US" sz="4400" dirty="0">
                <a:solidFill>
                  <a:srgbClr val="7030A0"/>
                </a:solidFill>
              </a:rPr>
              <a:t>?</a:t>
            </a:r>
            <a:endParaRPr lang="en-US" sz="3200" dirty="0">
              <a:solidFill>
                <a:srgbClr val="7030A0"/>
              </a:solidFill>
            </a:endParaRPr>
          </a:p>
        </p:txBody>
      </p:sp>
      <p:sp>
        <p:nvSpPr>
          <p:cNvPr id="3" name="Text Placeholder 2">
            <a:extLst>
              <a:ext uri="{FF2B5EF4-FFF2-40B4-BE49-F238E27FC236}">
                <a16:creationId xmlns:a16="http://schemas.microsoft.com/office/drawing/2014/main" id="{8F888144-A534-EC42-A869-2C6BC2DD3FC9}"/>
              </a:ext>
            </a:extLst>
          </p:cNvPr>
          <p:cNvSpPr>
            <a:spLocks noGrp="1"/>
          </p:cNvSpPr>
          <p:nvPr>
            <p:ph type="body" sz="quarter" idx="14"/>
          </p:nvPr>
        </p:nvSpPr>
        <p:spPr>
          <a:xfrm>
            <a:off x="724280" y="2226694"/>
            <a:ext cx="7797230" cy="3453607"/>
          </a:xfrm>
        </p:spPr>
        <p:txBody>
          <a:bodyPr/>
          <a:lstStyle/>
          <a:p>
            <a:pPr marL="457200" indent="-457200">
              <a:buFont typeface="+mj-lt"/>
              <a:buAutoNum type="alphaLcParenR"/>
            </a:pPr>
            <a:r>
              <a:rPr lang="en-US" dirty="0"/>
              <a:t>English</a:t>
            </a:r>
          </a:p>
          <a:p>
            <a:pPr marL="457200" indent="-457200">
              <a:buFont typeface="+mj-lt"/>
              <a:buAutoNum type="alphaLcParenR"/>
            </a:pPr>
            <a:r>
              <a:rPr lang="en-US" dirty="0"/>
              <a:t>Chinese</a:t>
            </a:r>
          </a:p>
          <a:p>
            <a:pPr marL="457200" indent="-457200">
              <a:buFont typeface="+mj-lt"/>
              <a:buAutoNum type="alphaLcParenR"/>
            </a:pPr>
            <a:r>
              <a:rPr lang="en-US" dirty="0"/>
              <a:t>Japanese</a:t>
            </a:r>
          </a:p>
          <a:p>
            <a:pPr marL="457200" indent="-457200">
              <a:buFont typeface="+mj-lt"/>
              <a:buAutoNum type="alphaLcParenR"/>
            </a:pPr>
            <a:r>
              <a:rPr lang="en-US" dirty="0"/>
              <a:t>Hindi</a:t>
            </a:r>
          </a:p>
          <a:p>
            <a:pPr marL="457200" indent="-457200">
              <a:buFont typeface="+mj-lt"/>
              <a:buAutoNum type="alphaLcParenR"/>
            </a:pPr>
            <a:r>
              <a:rPr lang="en-US" dirty="0"/>
              <a:t>Other ????????</a:t>
            </a:r>
          </a:p>
          <a:p>
            <a:pPr marL="452437" lvl="1" indent="0">
              <a:buNone/>
            </a:pPr>
            <a:r>
              <a:rPr lang="en-US" dirty="0"/>
              <a:t>– </a:t>
            </a:r>
            <a:r>
              <a:rPr lang="en-US" sz="5400" b="1" dirty="0">
                <a:solidFill>
                  <a:srgbClr val="FF0000"/>
                </a:solidFill>
              </a:rPr>
              <a:t>Binary language</a:t>
            </a:r>
            <a:endParaRPr lang="en-US" b="1" dirty="0">
              <a:solidFill>
                <a:srgbClr val="FF0000"/>
              </a:solidFill>
            </a:endParaRPr>
          </a:p>
        </p:txBody>
      </p:sp>
      <p:pic>
        <p:nvPicPr>
          <p:cNvPr id="4" name="Picture 3">
            <a:extLst>
              <a:ext uri="{FF2B5EF4-FFF2-40B4-BE49-F238E27FC236}">
                <a16:creationId xmlns:a16="http://schemas.microsoft.com/office/drawing/2014/main" id="{7C446181-E118-FE4B-BB08-652A3A0EA009}"/>
              </a:ext>
            </a:extLst>
          </p:cNvPr>
          <p:cNvPicPr>
            <a:picLocks noChangeAspect="1"/>
          </p:cNvPicPr>
          <p:nvPr/>
        </p:nvPicPr>
        <p:blipFill>
          <a:blip r:embed="rId2"/>
          <a:stretch>
            <a:fillRect/>
          </a:stretch>
        </p:blipFill>
        <p:spPr>
          <a:xfrm>
            <a:off x="2592861" y="2226694"/>
            <a:ext cx="1492250" cy="977900"/>
          </a:xfrm>
          <a:prstGeom prst="rect">
            <a:avLst/>
          </a:prstGeom>
        </p:spPr>
      </p:pic>
      <p:pic>
        <p:nvPicPr>
          <p:cNvPr id="5" name="Picture 4">
            <a:extLst>
              <a:ext uri="{FF2B5EF4-FFF2-40B4-BE49-F238E27FC236}">
                <a16:creationId xmlns:a16="http://schemas.microsoft.com/office/drawing/2014/main" id="{D1A942A8-1776-2045-8598-5B246C1C2BB5}"/>
              </a:ext>
            </a:extLst>
          </p:cNvPr>
          <p:cNvPicPr>
            <a:picLocks noChangeAspect="1"/>
          </p:cNvPicPr>
          <p:nvPr/>
        </p:nvPicPr>
        <p:blipFill>
          <a:blip r:embed="rId3"/>
          <a:stretch>
            <a:fillRect/>
          </a:stretch>
        </p:blipFill>
        <p:spPr>
          <a:xfrm>
            <a:off x="4113319" y="2512211"/>
            <a:ext cx="1891144" cy="1061275"/>
          </a:xfrm>
          <a:prstGeom prst="rect">
            <a:avLst/>
          </a:prstGeom>
        </p:spPr>
      </p:pic>
      <p:pic>
        <p:nvPicPr>
          <p:cNvPr id="6" name="Picture 5">
            <a:extLst>
              <a:ext uri="{FF2B5EF4-FFF2-40B4-BE49-F238E27FC236}">
                <a16:creationId xmlns:a16="http://schemas.microsoft.com/office/drawing/2014/main" id="{C58BBA29-7457-C048-84EB-2CCF203E1752}"/>
              </a:ext>
            </a:extLst>
          </p:cNvPr>
          <p:cNvPicPr>
            <a:picLocks noChangeAspect="1"/>
          </p:cNvPicPr>
          <p:nvPr/>
        </p:nvPicPr>
        <p:blipFill>
          <a:blip r:embed="rId4"/>
          <a:stretch>
            <a:fillRect/>
          </a:stretch>
        </p:blipFill>
        <p:spPr>
          <a:xfrm>
            <a:off x="6034638" y="3067908"/>
            <a:ext cx="1801833" cy="1011155"/>
          </a:xfrm>
          <a:prstGeom prst="rect">
            <a:avLst/>
          </a:prstGeom>
        </p:spPr>
      </p:pic>
      <p:pic>
        <p:nvPicPr>
          <p:cNvPr id="7" name="Picture 6">
            <a:extLst>
              <a:ext uri="{FF2B5EF4-FFF2-40B4-BE49-F238E27FC236}">
                <a16:creationId xmlns:a16="http://schemas.microsoft.com/office/drawing/2014/main" id="{9155C66D-A1B6-6640-BD54-718606BF1235}"/>
              </a:ext>
            </a:extLst>
          </p:cNvPr>
          <p:cNvPicPr>
            <a:picLocks noChangeAspect="1"/>
          </p:cNvPicPr>
          <p:nvPr/>
        </p:nvPicPr>
        <p:blipFill>
          <a:blip r:embed="rId5"/>
          <a:stretch>
            <a:fillRect/>
          </a:stretch>
        </p:blipFill>
        <p:spPr>
          <a:xfrm>
            <a:off x="7278074" y="4126563"/>
            <a:ext cx="1801833" cy="1117593"/>
          </a:xfrm>
          <a:prstGeom prst="rect">
            <a:avLst/>
          </a:prstGeom>
        </p:spPr>
      </p:pic>
    </p:spTree>
    <p:extLst>
      <p:ext uri="{BB962C8B-B14F-4D97-AF65-F5344CB8AC3E}">
        <p14:creationId xmlns:p14="http://schemas.microsoft.com/office/powerpoint/2010/main" val="2616514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3"/>
          </p:nvPr>
        </p:nvSpPr>
        <p:spPr/>
        <p:txBody>
          <a:bodyPr/>
          <a:lstStyle/>
          <a:p>
            <a:r>
              <a:rPr lang="en-GB"/>
              <a:t>Understanding binary</a:t>
            </a:r>
          </a:p>
          <a:p>
            <a:endParaRPr lang="en-GB"/>
          </a:p>
        </p:txBody>
      </p:sp>
      <p:sp>
        <p:nvSpPr>
          <p:cNvPr id="4" name="Text Placeholder 3"/>
          <p:cNvSpPr>
            <a:spLocks noGrp="1"/>
          </p:cNvSpPr>
          <p:nvPr>
            <p:ph type="body" sz="quarter" idx="14"/>
          </p:nvPr>
        </p:nvSpPr>
        <p:spPr/>
        <p:txBody>
          <a:bodyPr/>
          <a:lstStyle/>
          <a:p>
            <a:r>
              <a:rPr lang="en-GB" dirty="0"/>
              <a:t>Computers understand only two things: power on, or power off</a:t>
            </a:r>
          </a:p>
          <a:p>
            <a:r>
              <a:rPr lang="en-GB" dirty="0"/>
              <a:t>This is represented by switches, and computers are essentially calculators made up of billions of switches</a:t>
            </a:r>
          </a:p>
          <a:p>
            <a:pPr lvl="1"/>
            <a:r>
              <a:rPr lang="en-GB" dirty="0"/>
              <a:t>Power </a:t>
            </a:r>
            <a:r>
              <a:rPr lang="en-GB" b="1" dirty="0"/>
              <a:t>on</a:t>
            </a:r>
            <a:r>
              <a:rPr lang="en-GB" dirty="0"/>
              <a:t> = </a:t>
            </a:r>
            <a:r>
              <a:rPr lang="en-GB" b="1" dirty="0"/>
              <a:t>1</a:t>
            </a:r>
          </a:p>
          <a:p>
            <a:pPr lvl="1"/>
            <a:r>
              <a:rPr lang="en-GB" dirty="0"/>
              <a:t>Power </a:t>
            </a:r>
            <a:r>
              <a:rPr lang="en-GB" b="1" dirty="0">
                <a:solidFill>
                  <a:srgbClr val="FF0000"/>
                </a:solidFill>
              </a:rPr>
              <a:t>off</a:t>
            </a:r>
            <a:r>
              <a:rPr lang="en-GB" dirty="0"/>
              <a:t> = </a:t>
            </a:r>
            <a:r>
              <a:rPr lang="en-GB" b="1" dirty="0">
                <a:solidFill>
                  <a:srgbClr val="FF0000"/>
                </a:solidFill>
              </a:rPr>
              <a:t>0</a:t>
            </a:r>
          </a:p>
          <a:p>
            <a:pPr lvl="1"/>
            <a:r>
              <a:rPr lang="en-GB" dirty="0"/>
              <a:t>Everything that a computer needs to process must be converted into a binary format</a:t>
            </a:r>
          </a:p>
          <a:p>
            <a:pPr lvl="1"/>
            <a:r>
              <a:rPr lang="en-GB" dirty="0"/>
              <a:t>This format is used for storing numbers, text, images, sound and program instructions</a:t>
            </a:r>
          </a:p>
          <a:p>
            <a:pPr lvl="1"/>
            <a:endParaRPr lang="en-GB" dirty="0"/>
          </a:p>
          <a:p>
            <a:endParaRPr lang="en-GB" dirty="0"/>
          </a:p>
        </p:txBody>
      </p:sp>
      <p:pic>
        <p:nvPicPr>
          <p:cNvPr id="5" name="Picture 4"/>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404479" y="3429000"/>
            <a:ext cx="2425397" cy="2831746"/>
          </a:xfrm>
          <a:prstGeom prst="rect">
            <a:avLst/>
          </a:prstGeom>
        </p:spPr>
      </p:pic>
    </p:spTree>
    <p:extLst>
      <p:ext uri="{BB962C8B-B14F-4D97-AF65-F5344CB8AC3E}">
        <p14:creationId xmlns:p14="http://schemas.microsoft.com/office/powerpoint/2010/main" val="12923575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3"/>
          </p:nvPr>
        </p:nvSpPr>
        <p:spPr/>
        <p:txBody>
          <a:bodyPr/>
          <a:lstStyle/>
          <a:p>
            <a:r>
              <a:rPr lang="en-GB"/>
              <a:t>Binary number system</a:t>
            </a:r>
          </a:p>
          <a:p>
            <a:endParaRPr lang="en-GB" dirty="0"/>
          </a:p>
        </p:txBody>
      </p:sp>
      <p:sp>
        <p:nvSpPr>
          <p:cNvPr id="4" name="Text Placeholder 3"/>
          <p:cNvSpPr>
            <a:spLocks noGrp="1"/>
          </p:cNvSpPr>
          <p:nvPr>
            <p:ph type="body" sz="quarter" idx="14"/>
          </p:nvPr>
        </p:nvSpPr>
        <p:spPr/>
        <p:txBody>
          <a:bodyPr/>
          <a:lstStyle/>
          <a:p>
            <a:r>
              <a:rPr lang="en-US" dirty="0"/>
              <a:t>In electronics, </a:t>
            </a:r>
            <a:r>
              <a:rPr lang="en-US" b="1" dirty="0"/>
              <a:t>binary numbers </a:t>
            </a:r>
            <a:r>
              <a:rPr lang="en-US" dirty="0"/>
              <a:t>are the flow of information in the form of </a:t>
            </a:r>
            <a:r>
              <a:rPr lang="en-US" b="1" dirty="0"/>
              <a:t>zeros </a:t>
            </a:r>
            <a:r>
              <a:rPr lang="en-US" dirty="0"/>
              <a:t>and </a:t>
            </a:r>
            <a:r>
              <a:rPr lang="en-US" b="1" dirty="0"/>
              <a:t>ones </a:t>
            </a:r>
            <a:r>
              <a:rPr lang="en-US" dirty="0"/>
              <a:t>used by digital systems.</a:t>
            </a:r>
          </a:p>
          <a:p>
            <a:endParaRPr lang="en-GB" dirty="0"/>
          </a:p>
        </p:txBody>
      </p:sp>
    </p:spTree>
    <p:extLst>
      <p:ext uri="{BB962C8B-B14F-4D97-AF65-F5344CB8AC3E}">
        <p14:creationId xmlns:p14="http://schemas.microsoft.com/office/powerpoint/2010/main" val="17066646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47522E9-A3EB-9C42-9FDF-BE49440C8EE9}"/>
              </a:ext>
            </a:extLst>
          </p:cNvPr>
          <p:cNvPicPr>
            <a:picLocks noChangeAspect="1"/>
          </p:cNvPicPr>
          <p:nvPr/>
        </p:nvPicPr>
        <p:blipFill>
          <a:blip r:embed="rId2"/>
          <a:stretch>
            <a:fillRect/>
          </a:stretch>
        </p:blipFill>
        <p:spPr>
          <a:xfrm>
            <a:off x="2273876" y="684594"/>
            <a:ext cx="5356638" cy="1430053"/>
          </a:xfrm>
          <a:prstGeom prst="rect">
            <a:avLst/>
          </a:prstGeom>
        </p:spPr>
      </p:pic>
      <p:pic>
        <p:nvPicPr>
          <p:cNvPr id="5" name="Picture 4">
            <a:extLst>
              <a:ext uri="{FF2B5EF4-FFF2-40B4-BE49-F238E27FC236}">
                <a16:creationId xmlns:a16="http://schemas.microsoft.com/office/drawing/2014/main" id="{A2F91836-D4F3-0E45-8D8C-735F33EBBC18}"/>
              </a:ext>
            </a:extLst>
          </p:cNvPr>
          <p:cNvPicPr>
            <a:picLocks noChangeAspect="1"/>
          </p:cNvPicPr>
          <p:nvPr/>
        </p:nvPicPr>
        <p:blipFill>
          <a:blip r:embed="rId3"/>
          <a:stretch>
            <a:fillRect/>
          </a:stretch>
        </p:blipFill>
        <p:spPr>
          <a:xfrm>
            <a:off x="2938525" y="2133372"/>
            <a:ext cx="3818535" cy="4724628"/>
          </a:xfrm>
          <a:prstGeom prst="rect">
            <a:avLst/>
          </a:prstGeom>
        </p:spPr>
      </p:pic>
    </p:spTree>
    <p:extLst>
      <p:ext uri="{BB962C8B-B14F-4D97-AF65-F5344CB8AC3E}">
        <p14:creationId xmlns:p14="http://schemas.microsoft.com/office/powerpoint/2010/main" val="18789586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type="body" sz="quarter" idx="13"/>
          </p:nvPr>
        </p:nvSpPr>
        <p:spPr/>
        <p:txBody>
          <a:bodyPr/>
          <a:lstStyle/>
          <a:p>
            <a:r>
              <a:rPr lang="en-GB"/>
              <a:t>Bits and bytes</a:t>
            </a:r>
          </a:p>
          <a:p>
            <a:endParaRPr lang="en-GB" dirty="0"/>
          </a:p>
        </p:txBody>
      </p:sp>
      <p:sp>
        <p:nvSpPr>
          <p:cNvPr id="2" name="Text Placeholder 1"/>
          <p:cNvSpPr>
            <a:spLocks noGrp="1"/>
          </p:cNvSpPr>
          <p:nvPr>
            <p:ph type="body" sz="quarter" idx="14"/>
          </p:nvPr>
        </p:nvSpPr>
        <p:spPr/>
        <p:txBody>
          <a:bodyPr/>
          <a:lstStyle/>
          <a:p>
            <a:r>
              <a:rPr lang="en-GB" dirty="0"/>
              <a:t>1 bit = a single 0 or 1 </a:t>
            </a:r>
          </a:p>
          <a:p>
            <a:r>
              <a:rPr lang="en-GB" dirty="0"/>
              <a:t>1 byte = 8 bits = 1 character of text</a:t>
            </a:r>
          </a:p>
          <a:p>
            <a:pPr lvl="1"/>
            <a:r>
              <a:rPr lang="en-GB" dirty="0"/>
              <a:t>(A nibble = 4 bits or half a byte)</a:t>
            </a:r>
          </a:p>
          <a:p>
            <a:r>
              <a:rPr lang="en-GB" dirty="0"/>
              <a:t>1 KB = 1024 bytes</a:t>
            </a:r>
          </a:p>
          <a:p>
            <a:r>
              <a:rPr lang="en-GB" dirty="0"/>
              <a:t>1 MB = 1024 KB or 1024 x 1024 bytes</a:t>
            </a:r>
          </a:p>
          <a:p>
            <a:r>
              <a:rPr lang="en-GB" dirty="0"/>
              <a:t>1 GB = 1024 MB </a:t>
            </a:r>
          </a:p>
          <a:p>
            <a:r>
              <a:rPr lang="en-GB" dirty="0"/>
              <a:t>1 TB = 1024 GB</a:t>
            </a:r>
          </a:p>
          <a:p>
            <a:r>
              <a:rPr lang="en-GB" dirty="0"/>
              <a:t>What comes next? How many TB?</a:t>
            </a:r>
          </a:p>
          <a:p>
            <a:endParaRPr lang="en-GB" dirty="0"/>
          </a:p>
        </p:txBody>
      </p:sp>
    </p:spTree>
    <p:extLst>
      <p:ext uri="{BB962C8B-B14F-4D97-AF65-F5344CB8AC3E}">
        <p14:creationId xmlns:p14="http://schemas.microsoft.com/office/powerpoint/2010/main" val="33903432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74D0DEE-CDA6-4CC9-B7F5-4A915F8063E8}"/>
              </a:ext>
            </a:extLst>
          </p:cNvPr>
          <p:cNvSpPr>
            <a:spLocks noGrp="1"/>
          </p:cNvSpPr>
          <p:nvPr>
            <p:ph type="body" sz="quarter" idx="13"/>
          </p:nvPr>
        </p:nvSpPr>
        <p:spPr/>
        <p:txBody>
          <a:bodyPr/>
          <a:lstStyle/>
          <a:p>
            <a:r>
              <a:rPr lang="en-GB" dirty="0"/>
              <a:t>Gigabytes and Gibibytes</a:t>
            </a:r>
          </a:p>
        </p:txBody>
      </p:sp>
      <p:sp>
        <p:nvSpPr>
          <p:cNvPr id="3" name="Text Placeholder 2">
            <a:extLst>
              <a:ext uri="{FF2B5EF4-FFF2-40B4-BE49-F238E27FC236}">
                <a16:creationId xmlns:a16="http://schemas.microsoft.com/office/drawing/2014/main" id="{F066962A-4593-4A84-9937-0FA9FA408B55}"/>
              </a:ext>
            </a:extLst>
          </p:cNvPr>
          <p:cNvSpPr>
            <a:spLocks noGrp="1"/>
          </p:cNvSpPr>
          <p:nvPr>
            <p:ph type="body" sz="quarter" idx="14"/>
          </p:nvPr>
        </p:nvSpPr>
        <p:spPr>
          <a:xfrm>
            <a:off x="724280" y="1704179"/>
            <a:ext cx="7797230" cy="4654418"/>
          </a:xfrm>
        </p:spPr>
        <p:txBody>
          <a:bodyPr/>
          <a:lstStyle/>
          <a:p>
            <a:r>
              <a:rPr lang="en-GB" dirty="0"/>
              <a:t>The term gigabyte (GB) is used to refer to 1,073,741,824 or 1024</a:t>
            </a:r>
            <a:r>
              <a:rPr lang="en-GB" baseline="30000" dirty="0"/>
              <a:t>3</a:t>
            </a:r>
            <a:r>
              <a:rPr lang="en-GB" dirty="0"/>
              <a:t> bytes</a:t>
            </a:r>
          </a:p>
          <a:p>
            <a:r>
              <a:rPr lang="en-GB" dirty="0"/>
              <a:t>Confusingly, it is sometimes also used to refer to 1,000,000,000 (1 billion) bytes</a:t>
            </a:r>
          </a:p>
          <a:p>
            <a:pPr lvl="1"/>
            <a:r>
              <a:rPr lang="en-GB" dirty="0"/>
              <a:t>E.g. the capacity of a 128 GB disk is 128 billion bytes</a:t>
            </a:r>
          </a:p>
          <a:p>
            <a:r>
              <a:rPr lang="en-GB" dirty="0"/>
              <a:t>The prefixes </a:t>
            </a:r>
            <a:r>
              <a:rPr lang="en-GB" dirty="0" err="1"/>
              <a:t>kibi</a:t>
            </a:r>
            <a:r>
              <a:rPr lang="en-GB" dirty="0"/>
              <a:t>, </a:t>
            </a:r>
            <a:r>
              <a:rPr lang="en-GB" dirty="0" err="1"/>
              <a:t>mebi</a:t>
            </a:r>
            <a:r>
              <a:rPr lang="en-GB" dirty="0"/>
              <a:t>, </a:t>
            </a:r>
            <a:r>
              <a:rPr lang="en-GB" dirty="0" err="1"/>
              <a:t>gibi</a:t>
            </a:r>
            <a:r>
              <a:rPr lang="en-GB" dirty="0"/>
              <a:t> were coined in an attempt to reduce this confusion</a:t>
            </a:r>
          </a:p>
          <a:p>
            <a:pPr lvl="1"/>
            <a:r>
              <a:rPr lang="en-GB" dirty="0"/>
              <a:t>In this notation, 1 KiB = 1024 bytes and 1 KB = 1000 bytes</a:t>
            </a:r>
          </a:p>
          <a:p>
            <a:r>
              <a:rPr lang="en-GB" dirty="0"/>
              <a:t>In this course you will use the older notation in calculations, so 1 GB = 1024 MB or 2</a:t>
            </a:r>
            <a:r>
              <a:rPr lang="en-GB" baseline="30000" dirty="0"/>
              <a:t>30</a:t>
            </a:r>
            <a:r>
              <a:rPr lang="en-GB" dirty="0"/>
              <a:t> bytes</a:t>
            </a:r>
          </a:p>
        </p:txBody>
      </p:sp>
    </p:spTree>
    <p:extLst>
      <p:ext uri="{BB962C8B-B14F-4D97-AF65-F5344CB8AC3E}">
        <p14:creationId xmlns:p14="http://schemas.microsoft.com/office/powerpoint/2010/main" val="2423946935"/>
      </p:ext>
    </p:extLst>
  </p:cSld>
  <p:clrMapOvr>
    <a:masterClrMapping/>
  </p:clrMapOvr>
</p:sld>
</file>

<file path=ppt/theme/theme1.xml><?xml version="1.0" encoding="utf-8"?>
<a:theme xmlns:a="http://schemas.openxmlformats.org/drawingml/2006/main" name="Unit 1">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24951742A866DD4C8563BF4DFAFD4423" ma:contentTypeVersion="10" ma:contentTypeDescription="Create a new document." ma:contentTypeScope="" ma:versionID="c4b9e2c0e455e51b0b5566c8c481736b">
  <xsd:schema xmlns:xsd="http://www.w3.org/2001/XMLSchema" xmlns:xs="http://www.w3.org/2001/XMLSchema" xmlns:p="http://schemas.microsoft.com/office/2006/metadata/properties" xmlns:ns2="1ef05dc5-97a2-498b-bf7c-bd189143a1ff" xmlns:ns3="94dce8ab-38ff-4714-b1ed-1fc5e4d9abd1" targetNamespace="http://schemas.microsoft.com/office/2006/metadata/properties" ma:root="true" ma:fieldsID="7e2b83479773afbe70a8cda7143781fe" ns2:_="" ns3:_="">
    <xsd:import namespace="1ef05dc5-97a2-498b-bf7c-bd189143a1ff"/>
    <xsd:import namespace="94dce8ab-38ff-4714-b1ed-1fc5e4d9abd1"/>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AutoTags" minOccurs="0"/>
                <xsd:element ref="ns3:MediaServiceOCR" minOccurs="0"/>
                <xsd:element ref="ns3:MediaServiceDateTaken" minOccurs="0"/>
                <xsd:element ref="ns3:MediaServiceLocation" minOccurs="0"/>
                <xsd:element ref="ns3:MediaServiceEventHashCode" minOccurs="0"/>
                <xsd:element ref="ns3:MediaServiceGeneration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ef05dc5-97a2-498b-bf7c-bd189143a1ff"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94dce8ab-38ff-4714-b1ed-1fc5e4d9abd1"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AutoTags" ma:index="12" nillable="true" ma:displayName="MediaServiceAutoTags" ma:internalName="MediaServiceAutoTags" ma:readOnly="true">
      <xsd:simpleType>
        <xsd:restriction base="dms:Text"/>
      </xsd:simpleType>
    </xsd:element>
    <xsd:element name="MediaServiceOCR" ma:index="13" nillable="true" ma:displayName="MediaServiceOCR" ma:internalName="MediaServiceOCR"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ServiceLocation" ma:index="15" nillable="true" ma:displayName="MediaServiceLocation" ma:internalName="MediaServiceLocation"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A3EBD9A-0108-4F01-82AF-BD1A14D36A1E}">
  <ds:schemaRefs>
    <ds:schemaRef ds:uri="http://schemas.microsoft.com/office/2006/documentManagement/types"/>
    <ds:schemaRef ds:uri="http://schemas.openxmlformats.org/package/2006/metadata/core-properties"/>
    <ds:schemaRef ds:uri="94dce8ab-38ff-4714-b1ed-1fc5e4d9abd1"/>
    <ds:schemaRef ds:uri="http://purl.org/dc/dcmitype/"/>
    <ds:schemaRef ds:uri="http://purl.org/dc/elements/1.1/"/>
    <ds:schemaRef ds:uri="http://schemas.microsoft.com/office/2006/metadata/properties"/>
    <ds:schemaRef ds:uri="http://schemas.microsoft.com/office/infopath/2007/PartnerControls"/>
    <ds:schemaRef ds:uri="1ef05dc5-97a2-498b-bf7c-bd189143a1ff"/>
    <ds:schemaRef ds:uri="http://www.w3.org/XML/1998/namespace"/>
    <ds:schemaRef ds:uri="http://purl.org/dc/terms/"/>
  </ds:schemaRefs>
</ds:datastoreItem>
</file>

<file path=customXml/itemProps2.xml><?xml version="1.0" encoding="utf-8"?>
<ds:datastoreItem xmlns:ds="http://schemas.openxmlformats.org/officeDocument/2006/customXml" ds:itemID="{010741D6-F089-4140-984B-420B728061C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ef05dc5-97a2-498b-bf7c-bd189143a1ff"/>
    <ds:schemaRef ds:uri="94dce8ab-38ff-4714-b1ed-1fc5e4d9abd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CB938ABF-A37F-4FB7-B484-38D3971DEBC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Unit 1</Template>
  <TotalTime>286</TotalTime>
  <Words>906</Words>
  <Application>Microsoft Macintosh PowerPoint</Application>
  <PresentationFormat>On-screen Show (4:3)</PresentationFormat>
  <Paragraphs>261</Paragraphs>
  <Slides>31</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31</vt:i4>
      </vt:variant>
    </vt:vector>
  </HeadingPairs>
  <TitlesOfParts>
    <vt:vector size="40" baseType="lpstr">
      <vt:lpstr>Museo900-Regular</vt:lpstr>
      <vt:lpstr>Comic Sans MS</vt:lpstr>
      <vt:lpstr>Museo 700</vt:lpstr>
      <vt:lpstr>Museo 900</vt:lpstr>
      <vt:lpstr>Calibri</vt:lpstr>
      <vt:lpstr>Arial</vt:lpstr>
      <vt:lpstr>Museo 100</vt:lpstr>
      <vt:lpstr>Museo 500</vt:lpstr>
      <vt:lpstr>Unit 1</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PG Online 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Robert Heathcote</dc:creator>
  <cp:lastModifiedBy>Sandeep Raut</cp:lastModifiedBy>
  <cp:revision>23</cp:revision>
  <dcterms:created xsi:type="dcterms:W3CDTF">2015-05-05T12:39:07Z</dcterms:created>
  <dcterms:modified xsi:type="dcterms:W3CDTF">2019-09-04T23:49:58Z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0x01010024951742A866DD4C8563BF4DFAFD4423</vt:lpwstr>
  </property>
</Properties>
</file>